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handoutMasterIdLst>
    <p:handoutMasterId r:id="rId6"/>
  </p:handoutMasterIdLst>
  <p:sldIdLst>
    <p:sldId id="256" r:id="rId3"/>
    <p:sldId id="263" r:id="rId4"/>
    <p:sldId id="260" r:id="rId5"/>
  </p:sldIdLst>
  <p:sldSz cx="9144000" cy="6858000" type="screen4x3"/>
  <p:notesSz cx="7086600" cy="93726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9539"/>
    <a:srgbClr val="0169AB"/>
    <a:srgbClr val="C51230"/>
    <a:srgbClr val="00A18E"/>
    <a:srgbClr val="4F2683"/>
    <a:srgbClr val="9A5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AE428EC3-0576-44D7-BC25-FD67F2F9DA87}" type="datetimeFigureOut">
              <a:rPr lang="en-GB" smtClean="0"/>
              <a:t>11/11/2016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1BD35166-ED13-46C9-9F11-D5737C5F8E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1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3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7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9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4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6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9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35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pPr/>
              <a:t>11/11/2016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9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3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6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81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4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933056"/>
            <a:ext cx="6944816" cy="1752600"/>
          </a:xfrm>
        </p:spPr>
        <p:txBody>
          <a:bodyPr/>
          <a:lstStyle/>
          <a:p>
            <a:r>
              <a:rPr lang="en-GB" dirty="0" smtClean="0"/>
              <a:t>Prof Jenny Kurinczuk</a:t>
            </a:r>
          </a:p>
          <a:p>
            <a:r>
              <a:rPr lang="en-GB" dirty="0" smtClean="0"/>
              <a:t>Director, </a:t>
            </a:r>
          </a:p>
          <a:p>
            <a:r>
              <a:rPr lang="en-GB" dirty="0" smtClean="0"/>
              <a:t>National Perinatal Epidemiology Unit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GB" dirty="0" smtClean="0"/>
              <a:t>Reflections on the 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en-GB" sz="3000" dirty="0"/>
              <a:t>Exceptionally </a:t>
            </a:r>
            <a:r>
              <a:rPr lang="en-GB" sz="3000" dirty="0" smtClean="0"/>
              <a:t>high quality presentations</a:t>
            </a:r>
          </a:p>
          <a:p>
            <a:endParaRPr lang="en-GB" sz="1200" dirty="0"/>
          </a:p>
          <a:p>
            <a:r>
              <a:rPr lang="en-GB" sz="3000" dirty="0" smtClean="0"/>
              <a:t>Exceedingly productive from our point of view</a:t>
            </a:r>
          </a:p>
          <a:p>
            <a:endParaRPr lang="en-GB" sz="1200" dirty="0" smtClean="0"/>
          </a:p>
          <a:p>
            <a:r>
              <a:rPr lang="en-GB" sz="3000" dirty="0" smtClean="0"/>
              <a:t>High level of energy, engagement and commitment in the room</a:t>
            </a:r>
          </a:p>
          <a:p>
            <a:endParaRPr lang="en-GB" sz="1200" dirty="0" smtClean="0"/>
          </a:p>
          <a:p>
            <a:r>
              <a:rPr lang="en-GB" sz="3000" dirty="0" smtClean="0"/>
              <a:t>Feel very positive about the future of UKMidSS and its contribution to the evidence base for midwifery-led maternity care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44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GB" dirty="0" smtClean="0"/>
              <a:t>Thanks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Attendees</a:t>
            </a:r>
          </a:p>
          <a:p>
            <a:r>
              <a:rPr lang="en-GB" dirty="0" smtClean="0"/>
              <a:t>Speakers and facilitators</a:t>
            </a:r>
          </a:p>
          <a:p>
            <a:r>
              <a:rPr lang="en-GB" dirty="0" smtClean="0"/>
              <a:t>HOMs and midwifery unit staff (present and absent) who have, and continue to, support and contribute to UKMidSS</a:t>
            </a:r>
          </a:p>
          <a:p>
            <a:r>
              <a:rPr lang="en-GB" dirty="0" smtClean="0"/>
              <a:t>UKMidSS Steering Group</a:t>
            </a:r>
          </a:p>
          <a:p>
            <a:r>
              <a:rPr lang="en-GB" dirty="0" smtClean="0"/>
              <a:t>RCM Consultant Midwives Forum and Directors in England, Wales, Scotland and Northern Ireland</a:t>
            </a:r>
          </a:p>
          <a:p>
            <a:r>
              <a:rPr lang="en-GB" dirty="0" smtClean="0"/>
              <a:t>Faye Anderton for organising the event – Dagmar Hutt for providing additional event support</a:t>
            </a:r>
          </a:p>
          <a:p>
            <a:r>
              <a:rPr lang="en-GB" dirty="0" smtClean="0"/>
              <a:t>NPEU colleagues for supporting UKMidSS</a:t>
            </a:r>
          </a:p>
          <a:p>
            <a:r>
              <a:rPr lang="en-GB" dirty="0" smtClean="0"/>
              <a:t>NIHR for funding the programme</a:t>
            </a:r>
          </a:p>
          <a:p>
            <a:r>
              <a:rPr lang="en-GB" dirty="0" smtClean="0"/>
              <a:t>Rachel Rowe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4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35&quot;&gt;&lt;property id=&quot;20148&quot; value=&quot;5&quot;/&gt;&lt;property id=&quot;20300&quot; value=&quot;Slide 2&quot;/&gt;&lt;property id=&quot;20307&quot; value=&quot;260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NPEU CTU">
  <a:themeElements>
    <a:clrScheme name="NPEU CTU - UKMidSS">
      <a:dk1>
        <a:srgbClr val="9D3393"/>
      </a:dk1>
      <a:lt1>
        <a:srgbClr val="000000"/>
      </a:lt1>
      <a:dk2>
        <a:srgbClr val="53247F"/>
      </a:dk2>
      <a:lt2>
        <a:srgbClr val="B10058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125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NPEU CTU</vt:lpstr>
      <vt:lpstr>Custom Design</vt:lpstr>
      <vt:lpstr>PowerPoint Presentation</vt:lpstr>
      <vt:lpstr>Reflections on the day</vt:lpstr>
      <vt:lpstr>Thanks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chamberlain</dc:creator>
  <cp:lastModifiedBy>rrowe</cp:lastModifiedBy>
  <cp:revision>32</cp:revision>
  <cp:lastPrinted>2016-11-09T22:07:52Z</cp:lastPrinted>
  <dcterms:created xsi:type="dcterms:W3CDTF">2011-04-04T09:41:38Z</dcterms:created>
  <dcterms:modified xsi:type="dcterms:W3CDTF">2016-11-11T12:45:29Z</dcterms:modified>
</cp:coreProperties>
</file>