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196B-69AF-497D-AB02-5FB0CD717700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9716-7032-4C9A-80C0-2CEA64684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6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196B-69AF-497D-AB02-5FB0CD717700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F9716-7032-4C9A-80C0-2CEA64684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8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7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4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9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3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6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2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Nunito Regular"/>
              </a:rPr>
              <a:t>Thank you</a:t>
            </a:r>
            <a:endParaRPr lang="en-GB" altLang="en-US" smtClean="0">
              <a:ea typeface="Nunito Regular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53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CBE27DB9E29244B4F84600A0F001DE" ma:contentTypeVersion="12" ma:contentTypeDescription="Create a new document." ma:contentTypeScope="" ma:versionID="9ac0d2b0ea1d23159e9fc49ad8f87bf2">
  <xsd:schema xmlns:xsd="http://www.w3.org/2001/XMLSchema" xmlns:xs="http://www.w3.org/2001/XMLSchema" xmlns:p="http://schemas.microsoft.com/office/2006/metadata/properties" xmlns:ns3="cf0dfbcc-b360-4cf7-9bf5-370ba522dbe9" targetNamespace="http://schemas.microsoft.com/office/2006/metadata/properties" ma:root="true" ma:fieldsID="c1ad9a672e21e17e4fb037f9bfa70622" ns3:_="">
    <xsd:import namespace="cf0dfbcc-b360-4cf7-9bf5-370ba522db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0dfbcc-b360-4cf7-9bf5-370ba522db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f0dfbcc-b360-4cf7-9bf5-370ba522dbe9" xsi:nil="true"/>
  </documentManagement>
</p:properties>
</file>

<file path=customXml/itemProps1.xml><?xml version="1.0" encoding="utf-8"?>
<ds:datastoreItem xmlns:ds="http://schemas.openxmlformats.org/officeDocument/2006/customXml" ds:itemID="{A0D2DE40-5448-4F12-B7F0-BAB9E611B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0dfbcc-b360-4cf7-9bf5-370ba522db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37C77E-A72F-483B-9EF3-CBAB615754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66A5E1-5DCB-414C-9CBA-B7C5BBAAFED1}">
  <ds:schemaRefs>
    <ds:schemaRef ds:uri="http://schemas.microsoft.com/office/2006/metadata/properties"/>
    <ds:schemaRef ds:uri="http://purl.org/dc/dcmitype/"/>
    <ds:schemaRef ds:uri="cf0dfbcc-b360-4cf7-9bf5-370ba522dbe9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Nunito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2024-12-10T12:22:05Z</dcterms:created>
  <dcterms:modified xsi:type="dcterms:W3CDTF">2024-12-10T12:22:06Z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0x0101008FCBE27DB9E29244B4F84600A0F001DE</vt:lpwstr>
  </property>
</Properties>
</file>