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6AD5-21F3-492B-A68C-198A49397388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94EE-DE20-467E-A778-15812AF02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61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C6AD5-21F3-492B-A68C-198A49397388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694EE-DE20-467E-A778-15812AF02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31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smtClean="0">
                <a:solidFill>
                  <a:srgbClr val="354A9B"/>
                </a:solidFill>
              </a:rPr>
              <a:t>Identifying Modifiable Factors &amp; Root Cause Analysis </a:t>
            </a:r>
            <a:endParaRPr lang="en-GB" sz="2700" b="1" dirty="0">
              <a:solidFill>
                <a:srgbClr val="354A9B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70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354A9B"/>
                </a:solidFill>
              </a:rPr>
              <a:t>Other help and guidance</a:t>
            </a:r>
            <a:endParaRPr lang="en-GB" dirty="0">
              <a:solidFill>
                <a:srgbClr val="354A9B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96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Swiss Cheese Effect  </a:t>
            </a:r>
            <a:r>
              <a:rPr lang="en-GB" sz="2200" i="1" smtClean="0"/>
              <a:t>(Reason) </a:t>
            </a:r>
            <a:endParaRPr lang="en-GB" sz="2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71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Just Culture </a:t>
            </a:r>
            <a:r>
              <a:rPr lang="en-GB" sz="2200" i="1" smtClean="0"/>
              <a:t>(Marx)</a:t>
            </a:r>
            <a:endParaRPr lang="en-GB" sz="2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Three Delays Model </a:t>
            </a:r>
            <a:r>
              <a:rPr lang="en-GB" sz="2200" smtClean="0"/>
              <a:t>(WHO)</a:t>
            </a:r>
            <a:endParaRPr lang="en-GB" sz="2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95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Level of System Issues </a:t>
            </a:r>
            <a:r>
              <a:rPr lang="en-GB" sz="2200" smtClean="0"/>
              <a:t>(WHO)</a:t>
            </a:r>
            <a:endParaRPr lang="en-GB" sz="2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16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Fish Bone – Identify Contributory Factors</a:t>
            </a:r>
            <a:r>
              <a:rPr lang="en-GB" smtClean="0"/>
              <a:t/>
            </a:r>
            <a:br>
              <a:rPr lang="en-GB" smtClean="0"/>
            </a:br>
            <a:r>
              <a:rPr lang="en-GB" sz="2400" smtClean="0"/>
              <a:t>NHS National Patient Safety Agency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93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Finding the Root Cause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35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PMRT: Implementation Support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354A9B"/>
                </a:solidFill>
              </a:rPr>
              <a:t>Guidance documents</a:t>
            </a:r>
            <a:endParaRPr lang="en-GB" dirty="0">
              <a:solidFill>
                <a:srgbClr val="354A9B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02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Identifying Modifiable Factors &amp; Root Cause Analysis </vt:lpstr>
      <vt:lpstr>The Swiss Cheese Effect  (Reason) </vt:lpstr>
      <vt:lpstr>Just Culture (Marx)</vt:lpstr>
      <vt:lpstr>Three Delays Model (WHO)</vt:lpstr>
      <vt:lpstr>Level of System Issues (WHO)</vt:lpstr>
      <vt:lpstr>Fish Bone – Identify Contributory Factors NHS National Patient Safety Agency </vt:lpstr>
      <vt:lpstr>Finding the Root Cause</vt:lpstr>
      <vt:lpstr>PMRT: Implementation Support</vt:lpstr>
      <vt:lpstr>Guidance documents</vt:lpstr>
      <vt:lpstr>Other help and guidance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Modifiable Factors &amp; Root Cause Analysis </dc:title>
  <dc:creator>Jennifer Kurinczuk</dc:creator>
  <cp:lastModifiedBy>Jennifer Kurinczuk</cp:lastModifiedBy>
  <cp:revision>1</cp:revision>
  <dcterms:created xsi:type="dcterms:W3CDTF">2018-01-31T10:35:44Z</dcterms:created>
  <dcterms:modified xsi:type="dcterms:W3CDTF">2018-01-31T10:35:44Z</dcterms:modified>
</cp:coreProperties>
</file>