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F775-62D4-42E7-8867-6A47265E9678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7B7-27A7-48CD-84BB-A1D458AFD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2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F775-62D4-42E7-8867-6A47265E9678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87B7-27A7-48CD-84BB-A1D458AFD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2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000" b="1" smtClean="0">
                <a:solidFill>
                  <a:srgbClr val="354A9B"/>
                </a:solidFill>
              </a:rPr>
              <a:t>Action Plans</a:t>
            </a:r>
            <a:endParaRPr lang="en-GB" sz="4000" b="1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61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972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n-GB" sz="4000" b="1" cap="all" smtClean="0">
                <a:solidFill>
                  <a:srgbClr val="364A9C"/>
                </a:solidFill>
              </a:rPr>
              <a:t>Action Strength</a:t>
            </a:r>
            <a:endParaRPr lang="en-GB" sz="4000" b="1" cap="all">
              <a:solidFill>
                <a:srgbClr val="364A9C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431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445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173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0068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964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994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40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n-GB" sz="4000" b="1" cap="all" smtClean="0">
                <a:solidFill>
                  <a:srgbClr val="364A9C"/>
                </a:solidFill>
              </a:rPr>
              <a:t>Action Impact</a:t>
            </a:r>
            <a:endParaRPr lang="en-GB" sz="4000" b="1" cap="all">
              <a:solidFill>
                <a:srgbClr val="364A9C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08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125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400" smtClean="0">
                <a:solidFill>
                  <a:srgbClr val="364A9C"/>
                </a:solidFill>
              </a:rPr>
              <a:t>Contents</a:t>
            </a:r>
            <a:endParaRPr lang="en-GB" sz="4400">
              <a:solidFill>
                <a:srgbClr val="364A9C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517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4351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n-GB" sz="4000" b="1" cap="all" smtClean="0">
                <a:solidFill>
                  <a:srgbClr val="364A9C"/>
                </a:solidFill>
              </a:rPr>
              <a:t>What makes a good action plan? </a:t>
            </a:r>
            <a:endParaRPr lang="en-GB" sz="4000" b="1" cap="all">
              <a:solidFill>
                <a:srgbClr val="364A9C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332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400" smtClean="0">
                <a:solidFill>
                  <a:srgbClr val="364A9C"/>
                </a:solidFill>
              </a:rPr>
              <a:t>Summary</a:t>
            </a:r>
            <a:endParaRPr lang="en-GB" sz="4400" dirty="0">
              <a:solidFill>
                <a:srgbClr val="364A9C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3125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Acknowledgements 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4247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MBRRACE-UK/PMRT collaboration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04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PMRT tool development group members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400" smtClean="0">
                <a:solidFill>
                  <a:srgbClr val="364A9C"/>
                </a:solidFill>
              </a:rPr>
              <a:t>Methodology</a:t>
            </a:r>
            <a:endParaRPr lang="en-GB" sz="4400">
              <a:solidFill>
                <a:srgbClr val="364A9C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822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176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n-GB" sz="4000" b="1" cap="all" smtClean="0">
                <a:solidFill>
                  <a:srgbClr val="364A9C"/>
                </a:solidFill>
              </a:rPr>
              <a:t>Results</a:t>
            </a:r>
            <a:endParaRPr lang="en-GB" sz="4000" b="1" cap="all">
              <a:solidFill>
                <a:srgbClr val="364A9C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784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3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400" smtClean="0">
                <a:solidFill>
                  <a:srgbClr val="364A9C"/>
                </a:solidFill>
              </a:rPr>
              <a:t>Action Plans with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400" smtClean="0">
                <a:solidFill>
                  <a:srgbClr val="364A9C"/>
                </a:solidFill>
              </a:rPr>
              <a:t>Greatest Impacts on Outcomes</a:t>
            </a:r>
            <a:endParaRPr lang="en-GB" sz="4400">
              <a:solidFill>
                <a:srgbClr val="364A9C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294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n-GB" sz="4000" b="1" cap="all" smtClean="0">
                <a:solidFill>
                  <a:srgbClr val="364A9C"/>
                </a:solidFill>
              </a:rPr>
              <a:t>SMART Actions</a:t>
            </a:r>
            <a:endParaRPr lang="en-GB" sz="4000" b="1" cap="all">
              <a:solidFill>
                <a:srgbClr val="364A9C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89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499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Action Plans</vt:lpstr>
      <vt:lpstr>Contents</vt:lpstr>
      <vt:lpstr>Methodology</vt:lpstr>
      <vt:lpstr>PowerPoint Presentation</vt:lpstr>
      <vt:lpstr>Results</vt:lpstr>
      <vt:lpstr>PowerPoint Presentation</vt:lpstr>
      <vt:lpstr>Action Plans with  Greatest Impacts on Outcomes</vt:lpstr>
      <vt:lpstr>SMART Actions</vt:lpstr>
      <vt:lpstr>PowerPoint Presentation</vt:lpstr>
      <vt:lpstr>PowerPoint Presentation</vt:lpstr>
      <vt:lpstr>Action Strength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Impact</vt:lpstr>
      <vt:lpstr>PowerPoint Presentation</vt:lpstr>
      <vt:lpstr>PowerPoint Presentation</vt:lpstr>
      <vt:lpstr>What makes a good action plan? </vt:lpstr>
      <vt:lpstr>Summary</vt:lpstr>
      <vt:lpstr>Acknowledgements </vt:lpstr>
      <vt:lpstr>MBRRACE-UK/PMRT collaboration</vt:lpstr>
      <vt:lpstr>PMRT tool development group members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Plans</dc:title>
  <dc:creator>Jenny Kurinczuk</dc:creator>
  <cp:lastModifiedBy>Jenny Kurinczuk</cp:lastModifiedBy>
  <cp:revision>1</cp:revision>
  <dcterms:created xsi:type="dcterms:W3CDTF">2019-10-16T10:32:24Z</dcterms:created>
  <dcterms:modified xsi:type="dcterms:W3CDTF">2019-10-16T10:32:25Z</dcterms:modified>
</cp:coreProperties>
</file>