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935D-1A29-4EBB-87A4-33D3470806D8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3589-0B2D-4800-9CE8-5112C5C7E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9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935D-1A29-4EBB-87A4-33D3470806D8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3589-0B2D-4800-9CE8-5112C5C7E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0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5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Parent Perspectives &amp; Concerns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Parent Perspectives &amp; Concerns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Parent Perspectives &amp; Concerns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Issues with Care Identified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9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Antenatal Care Issues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Intrapartum Care Issues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Neonatal Care Issues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/>
                </a:solidFill>
                <a:latin typeface="+mn-lt"/>
              </a:rPr>
              <a:t>Contents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5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Contributory Factors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User Feedback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User Feedback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6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Summary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Recommendations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Implementation of the PMRT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First 1,500 Reviews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1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Parent Engagement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2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Contents</vt:lpstr>
      <vt:lpstr>Implementation of the PMRT</vt:lpstr>
      <vt:lpstr>First 1,500 Reviews</vt:lpstr>
      <vt:lpstr>Multidisciplinary Review</vt:lpstr>
      <vt:lpstr>Multidisciplinary Review</vt:lpstr>
      <vt:lpstr>Multidisciplinary Review</vt:lpstr>
      <vt:lpstr>Multidisciplinary Review</vt:lpstr>
      <vt:lpstr>Parent Engagement</vt:lpstr>
      <vt:lpstr>Parent Perspectives &amp; Concerns</vt:lpstr>
      <vt:lpstr>Parent Perspectives &amp; Concerns</vt:lpstr>
      <vt:lpstr>Parent Perspectives &amp; Concerns</vt:lpstr>
      <vt:lpstr>Issues with Care Identified</vt:lpstr>
      <vt:lpstr>Antenatal Care Issues</vt:lpstr>
      <vt:lpstr>Intrapartum Care Issues</vt:lpstr>
      <vt:lpstr>Neonatal Care Issues</vt:lpstr>
      <vt:lpstr>Grading of Care</vt:lpstr>
      <vt:lpstr>Grading of Care</vt:lpstr>
      <vt:lpstr>Grading of Care</vt:lpstr>
      <vt:lpstr>Contributory Factors</vt:lpstr>
      <vt:lpstr>User Feedback</vt:lpstr>
      <vt:lpstr>User Feedback</vt:lpstr>
      <vt:lpstr>Summary </vt:lpstr>
      <vt:lpstr>Recommendations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2019-10-16T10:30:23Z</dcterms:created>
  <dcterms:modified xsi:type="dcterms:W3CDTF">2019-10-16T10:30:24Z</dcterms:modified>
</cp:coreProperties>
</file>