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5362-9763-4F89-867B-F24ADE53869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F068-6C49-4D5D-97C8-A173FFE0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5362-9763-4F89-867B-F24ADE53869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F068-6C49-4D5D-97C8-A173FFE0D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/>
                <a:cs typeface="Arial"/>
              </a:rPr>
              <a:t>Universal Lessons for Care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- mental health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– </a:t>
            </a:r>
            <a:br>
              <a:rPr lang="en-GB" smtClean="0"/>
            </a:br>
            <a:r>
              <a:rPr lang="en-GB" smtClean="0"/>
              <a:t>multiple morbidities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9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- thromboembolism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Key messages - malignancy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It’s OK to tell - it’s OK to ask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lessons to improve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2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5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07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Funding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Coming up 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2003-13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0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1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Mental health-related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Key messages – mental health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Red Flag Presentations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Perinatal Mental Health Care*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Universal Lessons for Care</vt:lpstr>
      <vt:lpstr>Key messages</vt:lpstr>
      <vt:lpstr>Maternal Mortality 2003-13</vt:lpstr>
      <vt:lpstr>Indirect Maternal Deaths 2011-13</vt:lpstr>
      <vt:lpstr>The women who died: UK 2011-13</vt:lpstr>
      <vt:lpstr>Mental health-related deaths</vt:lpstr>
      <vt:lpstr>Key messages – mental health</vt:lpstr>
      <vt:lpstr>Red Flag Presentations</vt:lpstr>
      <vt:lpstr>Perinatal Mental Health Care*</vt:lpstr>
      <vt:lpstr>Key messages - mental health care</vt:lpstr>
      <vt:lpstr>Key messages –  multiple morbidities</vt:lpstr>
      <vt:lpstr>Key messages - thromboembolism</vt:lpstr>
      <vt:lpstr>Key messages - malignancy</vt:lpstr>
      <vt:lpstr>It’s OK to tell - it’s OK to ask</vt:lpstr>
      <vt:lpstr>Learning lessons to improve care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Funding</vt:lpstr>
      <vt:lpstr>Coming up 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Lessons for Care</dc:title>
  <dc:creator>jkurinczuk</dc:creator>
  <cp:lastModifiedBy>jkurinczuk</cp:lastModifiedBy>
  <cp:revision>1</cp:revision>
  <dcterms:created xsi:type="dcterms:W3CDTF">2015-12-15T08:40:37Z</dcterms:created>
  <dcterms:modified xsi:type="dcterms:W3CDTF">2015-12-15T08:40:37Z</dcterms:modified>
</cp:coreProperties>
</file>