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A792-7279-4F60-9928-0134C5C0D437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BBC3-9E42-497B-A993-46F109FAC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21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AA792-7279-4F60-9928-0134C5C0D437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BBC3-9E42-497B-A993-46F109FAC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2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Messages for the care of women who died between six weeks and a</a:t>
            </a:r>
            <a:br>
              <a:rPr lang="en-GB" smtClean="0">
                <a:solidFill>
                  <a:schemeClr val="tx1"/>
                </a:solidFill>
              </a:rPr>
            </a:br>
            <a:r>
              <a:rPr lang="en-GB" smtClean="0">
                <a:solidFill>
                  <a:schemeClr val="tx1"/>
                </a:solidFill>
              </a:rPr>
              <a:t>year after pregnancy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2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 of care and lessons to learn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7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 Pregnancy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3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 Pregnancy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5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Infertility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80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 – example of good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94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58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Initial Emergency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90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Transfer – Between Wards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1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Transfer between hospitals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55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Transfer guidance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6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women who died:</a:t>
            </a:r>
            <a:br>
              <a:rPr lang="en-GB" smtClean="0"/>
            </a:br>
            <a:r>
              <a:rPr lang="en-GB" smtClean="0"/>
              <a:t>UK 2011-13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15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Senior review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82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Consultant to Consultant referrals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15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Consultant to Consultant referrals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65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11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Repeated attempts to access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92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Echoes of sepsis chapter last year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35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Communication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84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Good communication can happen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36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Multiple morbidity and socially complex lives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9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maternal death 2009-13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68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61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80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Late deaths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0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Late Maternal Deaths 2009-13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3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Age and Deprivation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Medical, Mental Health and Social Co-morbidities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2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Review of late deaths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9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 of care and lessons to learn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7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On-screen Show (4:3)</PresentationFormat>
  <Paragraphs>32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Messages for the care of women who died between six weeks and a year after pregnancy</vt:lpstr>
      <vt:lpstr>The women who died: UK 2011-13</vt:lpstr>
      <vt:lpstr>Causes of maternal death 2009-13</vt:lpstr>
      <vt:lpstr>Late deaths</vt:lpstr>
      <vt:lpstr>Late Maternal Deaths 2009-13</vt:lpstr>
      <vt:lpstr>Age and Deprivation</vt:lpstr>
      <vt:lpstr>Medical, Mental Health and Social Co-morbidities</vt:lpstr>
      <vt:lpstr>Review of late deaths</vt:lpstr>
      <vt:lpstr>Overview of care and lessons to learn</vt:lpstr>
      <vt:lpstr>Overview of care and lessons to learn</vt:lpstr>
      <vt:lpstr>Pre Pregnancy care</vt:lpstr>
      <vt:lpstr>Pre Pregnancy care</vt:lpstr>
      <vt:lpstr>Infertility</vt:lpstr>
      <vt:lpstr>Antenatal Care – example of good care</vt:lpstr>
      <vt:lpstr>Antenatal care</vt:lpstr>
      <vt:lpstr>Initial Emergency Care</vt:lpstr>
      <vt:lpstr>Transfer – Between Wards</vt:lpstr>
      <vt:lpstr>Transfer between hospitals</vt:lpstr>
      <vt:lpstr>Transfer guidance</vt:lpstr>
      <vt:lpstr>Senior review</vt:lpstr>
      <vt:lpstr>Consultant to Consultant referrals</vt:lpstr>
      <vt:lpstr>Consultant to Consultant referrals</vt:lpstr>
      <vt:lpstr>Postnatal care</vt:lpstr>
      <vt:lpstr>Postnatal Care</vt:lpstr>
      <vt:lpstr>Repeated attempts to access care</vt:lpstr>
      <vt:lpstr>Echoes of sepsis chapter last year</vt:lpstr>
      <vt:lpstr>Communication</vt:lpstr>
      <vt:lpstr>Good communication can happen</vt:lpstr>
      <vt:lpstr>Multiple morbidity and socially complex lives</vt:lpstr>
      <vt:lpstr>Key messages</vt:lpstr>
      <vt:lpstr>Key messages</vt:lpstr>
      <vt:lpstr>Key messages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Messages for the care of women who died between six weeks and a year after pregnancy</dc:title>
  <dc:creator>jkurinczuk</dc:creator>
  <cp:lastModifiedBy>jkurinczuk</cp:lastModifiedBy>
  <cp:revision>1</cp:revision>
  <dcterms:created xsi:type="dcterms:W3CDTF">2015-12-15T08:35:58Z</dcterms:created>
  <dcterms:modified xsi:type="dcterms:W3CDTF">2015-12-15T08:35:58Z</dcterms:modified>
</cp:coreProperties>
</file>