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D3D6-7779-4492-A9CC-477E7EF3E59D}" type="datetimeFigureOut">
              <a:rPr lang="en-GB" smtClean="0"/>
              <a:t>26/06/2015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2E26-FE11-442E-A51A-A0713B23C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509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BD3D6-7779-4492-A9CC-477E7EF3E59D}" type="datetimeFigureOut">
              <a:rPr lang="en-GB" smtClean="0"/>
              <a:t>26/06/2015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52E26-FE11-442E-A51A-A0713B23C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6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mtClean="0"/>
              <a:t>Lessons for anaesthesia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84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781D7E"/>
                </a:solidFill>
              </a:rPr>
              <a:t>Hypoventilation</a:t>
            </a:r>
            <a:endParaRPr lang="en-US" sz="3600" dirty="0" smtClean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86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781D7E"/>
                </a:solidFill>
              </a:rPr>
              <a:t>[Anaphylaxis]</a:t>
            </a:r>
            <a:endParaRPr lang="en-US" sz="3600" dirty="0" smtClean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31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781D7E"/>
                </a:solidFill>
              </a:rPr>
              <a:t>Collapse after anaesthesia</a:t>
            </a:r>
            <a:endParaRPr lang="en-US" sz="3600" dirty="0" smtClean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21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781D7E"/>
                </a:solidFill>
              </a:rPr>
              <a:t>Collapse after anaesthesia</a:t>
            </a:r>
            <a:endParaRPr lang="en-US" sz="3600" dirty="0" smtClean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01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781D7E"/>
                </a:solidFill>
              </a:rPr>
              <a:t>Hyperkalaemia</a:t>
            </a:r>
            <a:endParaRPr lang="en-US" sz="3600" dirty="0" smtClean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86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781D7E"/>
                </a:solidFill>
              </a:rPr>
              <a:t>Hyperkalaemia</a:t>
            </a:r>
            <a:endParaRPr lang="en-US" sz="3600" dirty="0" smtClean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93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mtClean="0">
                <a:solidFill>
                  <a:srgbClr val="781D7E"/>
                </a:solidFill>
              </a:rPr>
              <a:t>Anaesthetic lessons from other cases</a:t>
            </a:r>
            <a:endParaRPr lang="en-US" sz="4800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57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781D7E"/>
                </a:solidFill>
              </a:rPr>
              <a:t>Teamworking &amp; crisis management</a:t>
            </a:r>
            <a:endParaRPr lang="en-US" sz="3600" dirty="0" smtClean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44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781D7E"/>
                </a:solidFill>
              </a:rPr>
              <a:t>Uterine displacement</a:t>
            </a:r>
            <a:endParaRPr lang="en-US" sz="3600" dirty="0" smtClean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77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781D7E"/>
                </a:solidFill>
              </a:rPr>
              <a:t>Early warning scores</a:t>
            </a:r>
            <a:endParaRPr lang="en-US" sz="3600" dirty="0" smtClean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21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781D7E"/>
                </a:solidFill>
              </a:rPr>
              <a:t>Anaesthetic direct deaths pre-2009</a:t>
            </a:r>
            <a:endParaRPr lang="en-US" sz="3600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35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781D7E"/>
                </a:solidFill>
              </a:rPr>
              <a:t>Abdominal pain</a:t>
            </a:r>
            <a:endParaRPr lang="en-US" sz="3600" dirty="0" smtClean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82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781D7E"/>
                </a:solidFill>
              </a:rPr>
              <a:t>Recognition of critical illness</a:t>
            </a:r>
            <a:endParaRPr lang="en-US" sz="3600" dirty="0" smtClean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25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781D7E"/>
                </a:solidFill>
              </a:rPr>
              <a:t>Management of major cases</a:t>
            </a:r>
            <a:endParaRPr lang="en-US" sz="3600" dirty="0" smtClean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98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781D7E"/>
                </a:solidFill>
              </a:rPr>
              <a:t>Serious Untoward Incident investigations</a:t>
            </a:r>
            <a:endParaRPr lang="en-US" sz="3600" dirty="0" smtClean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61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781D7E"/>
                </a:solidFill>
              </a:rPr>
              <a:t>Conclusions</a:t>
            </a:r>
            <a:endParaRPr lang="en-US" sz="3600" dirty="0" smtClean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88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781D7E"/>
                </a:solidFill>
              </a:rPr>
              <a:t>Acknowledgements</a:t>
            </a:r>
            <a:endParaRPr lang="en-US" sz="3600" dirty="0" smtClean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20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560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05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781D7E"/>
                </a:solidFill>
              </a:rPr>
              <a:t>Comparing changes in anaesthetic deaths</a:t>
            </a:r>
            <a:endParaRPr lang="en-US" sz="3600" dirty="0" smtClean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10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781D7E"/>
                </a:solidFill>
              </a:rPr>
              <a:t>Lessons for anaesthesia</a:t>
            </a:r>
            <a:endParaRPr lang="en-US" sz="3600" dirty="0" smtClean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05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mtClean="0">
                <a:solidFill>
                  <a:srgbClr val="781D7E"/>
                </a:solidFill>
              </a:rPr>
              <a:t>Anaesthetic lessons from direct deaths</a:t>
            </a:r>
            <a:endParaRPr lang="en-US" sz="4800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04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781D7E"/>
                </a:solidFill>
              </a:rPr>
              <a:t>Complications after PDPH</a:t>
            </a:r>
            <a:endParaRPr lang="en-US" sz="3600" dirty="0" smtClean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4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781D7E"/>
                </a:solidFill>
              </a:rPr>
              <a:t>Complications after PDPH</a:t>
            </a:r>
            <a:endParaRPr lang="en-US" sz="3600" dirty="0" smtClean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41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781D7E"/>
                </a:solidFill>
              </a:rPr>
              <a:t>Hypoventilation</a:t>
            </a:r>
            <a:endParaRPr lang="en-US" sz="3600" dirty="0" smtClean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3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On-screen Show (4:3)</PresentationFormat>
  <Paragraphs>24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Lessons for anaesthesia</vt:lpstr>
      <vt:lpstr>Anaesthetic direct deaths pre-2009</vt:lpstr>
      <vt:lpstr>PowerPoint Presentation</vt:lpstr>
      <vt:lpstr>Comparing changes in anaesthetic deaths</vt:lpstr>
      <vt:lpstr>Lessons for anaesthesia</vt:lpstr>
      <vt:lpstr>Anaesthetic lessons from direct deaths</vt:lpstr>
      <vt:lpstr>Complications after PDPH</vt:lpstr>
      <vt:lpstr>Complications after PDPH</vt:lpstr>
      <vt:lpstr>Hypoventilation</vt:lpstr>
      <vt:lpstr>Hypoventilation</vt:lpstr>
      <vt:lpstr>[Anaphylaxis]</vt:lpstr>
      <vt:lpstr>Collapse after anaesthesia</vt:lpstr>
      <vt:lpstr>Collapse after anaesthesia</vt:lpstr>
      <vt:lpstr>Hyperkalaemia</vt:lpstr>
      <vt:lpstr>Hyperkalaemia</vt:lpstr>
      <vt:lpstr>Anaesthetic lessons from other cases</vt:lpstr>
      <vt:lpstr>Teamworking &amp; crisis management</vt:lpstr>
      <vt:lpstr>Uterine displacement</vt:lpstr>
      <vt:lpstr>Early warning scores</vt:lpstr>
      <vt:lpstr>Abdominal pain</vt:lpstr>
      <vt:lpstr>Recognition of critical illness</vt:lpstr>
      <vt:lpstr>Management of major cases</vt:lpstr>
      <vt:lpstr>Serious Untoward Incident investigations</vt:lpstr>
      <vt:lpstr>Conclusions</vt:lpstr>
      <vt:lpstr>Acknowledgements</vt:lpstr>
    </vt:vector>
  </TitlesOfParts>
  <Company>University of Oxford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for anaesthesia</dc:title>
  <dc:creator>jkurinczuk</dc:creator>
  <cp:lastModifiedBy>jkurinczuk</cp:lastModifiedBy>
  <cp:revision>1</cp:revision>
  <dcterms:created xsi:type="dcterms:W3CDTF">2015-06-26T14:18:57Z</dcterms:created>
  <dcterms:modified xsi:type="dcterms:W3CDTF">2015-06-26T14:18:57Z</dcterms:modified>
</cp:coreProperties>
</file>