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FB29-47B6-450B-863D-E2564B55FF5F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33CA-3814-41F2-96D8-2C7D750E8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4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FB29-47B6-450B-863D-E2564B55FF5F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33CA-3814-41F2-96D8-2C7D750E8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1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Sepsis and Haemorrhage (AFE)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1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Haemorrhage lessons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0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Retained placenta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0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 women with hyperstimulation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Misoprostol doses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Placenta Praevia accreta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women died from accreta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Hysterectomy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6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Maternal mortality rate due to sepsis per 100,000 maternities, UK 2013-15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Sepsis 2013-15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3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Influenza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 Sepsis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PPROM – </a:t>
            </a:r>
            <a:br>
              <a:rPr lang="en-US" smtClean="0"/>
            </a:br>
            <a:r>
              <a:rPr lang="en-US" smtClean="0"/>
              <a:t>Erythromycin does not treat sepsis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Women who died from haemorrhage </a:t>
            </a:r>
            <a:br>
              <a:rPr lang="en-US" sz="3600" smtClean="0"/>
            </a:br>
            <a:r>
              <a:rPr lang="en-US" sz="3600" smtClean="0"/>
              <a:t>UK (1994-2008) and UK/Ireland (2009-15)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4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5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Sepsis and Haemorrhage (AFE)</vt:lpstr>
      <vt:lpstr>Maternal mortality rate due to sepsis per 100,000 maternities, UK 2013-15</vt:lpstr>
      <vt:lpstr>Sepsis 2013-15</vt:lpstr>
      <vt:lpstr>Influenza</vt:lpstr>
      <vt:lpstr>Think Sepsis</vt:lpstr>
      <vt:lpstr>PPROM –  Erythromycin does not treat sepsis</vt:lpstr>
      <vt:lpstr>Recommendations</vt:lpstr>
      <vt:lpstr>Women who died from haemorrhage  UK (1994-2008) and UK/Ireland (2009-15)</vt:lpstr>
      <vt:lpstr>AFE</vt:lpstr>
      <vt:lpstr>Haemorrhage lessons</vt:lpstr>
      <vt:lpstr>Retained placenta</vt:lpstr>
      <vt:lpstr>7 women with hyperstimulation</vt:lpstr>
      <vt:lpstr>Misoprostol doses</vt:lpstr>
      <vt:lpstr>Placenta Praevia accreta</vt:lpstr>
      <vt:lpstr>8 women died from accreta</vt:lpstr>
      <vt:lpstr>Hysterectomy 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 and Haemorrhage (AFE)</dc:title>
  <dc:creator>Jennifer Kurinczuk</dc:creator>
  <cp:lastModifiedBy>Jennifer Kurinczuk</cp:lastModifiedBy>
  <cp:revision>1</cp:revision>
  <dcterms:created xsi:type="dcterms:W3CDTF">2018-01-19T07:02:59Z</dcterms:created>
  <dcterms:modified xsi:type="dcterms:W3CDTF">2018-01-19T07:02:59Z</dcterms:modified>
</cp:coreProperties>
</file>