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A64E3-3543-49A1-BA75-9240C9E6E2E7}" type="datetimeFigureOut">
              <a:rPr lang="en-GB" smtClean="0"/>
              <a:t>13/12/2019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85B8-8BC3-4E68-98C7-893182CD74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5209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5A64E3-3543-49A1-BA75-9240C9E6E2E7}" type="datetimeFigureOut">
              <a:rPr lang="en-GB" smtClean="0"/>
              <a:t>13/12/2019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B85B8-8BC3-4E68-98C7-893182CD74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3650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398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Caring for the sick mother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844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6129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Particular issues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4061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Cardiac arrest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4201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Perimortem Caesarean Section - missed opportunity </a:t>
            </a:r>
            <a:endParaRPr lang="en-US" sz="36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4674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Sepsis and ECMO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9319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Is it a PE or internal haemorrhage?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5395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After a maternal death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5101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Knowing about how we care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2232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Key messages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224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Women who received critical care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39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Who were these 41 women?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434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do they compare?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680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Cause of admission/death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981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Comparison of cause of admission/death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521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Lessons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129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Identifying the sick mother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916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587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</Words>
  <Application>Microsoft Office PowerPoint</Application>
  <PresentationFormat>Widescreen</PresentationFormat>
  <Paragraphs>16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Women who received critical care</vt:lpstr>
      <vt:lpstr>Who were these 41 women?</vt:lpstr>
      <vt:lpstr>How do they compare? </vt:lpstr>
      <vt:lpstr>Cause of admission/death</vt:lpstr>
      <vt:lpstr>Comparison of cause of admission/death</vt:lpstr>
      <vt:lpstr>Lessons</vt:lpstr>
      <vt:lpstr>Identifying the sick mother</vt:lpstr>
      <vt:lpstr>PowerPoint Presentation</vt:lpstr>
      <vt:lpstr>Caring for the sick mother</vt:lpstr>
      <vt:lpstr>PowerPoint Presentation</vt:lpstr>
      <vt:lpstr>Particular issues</vt:lpstr>
      <vt:lpstr>Cardiac arrest</vt:lpstr>
      <vt:lpstr>Perimortem Caesarean Section - missed opportunity </vt:lpstr>
      <vt:lpstr>Sepsis and ECMO</vt:lpstr>
      <vt:lpstr>Is it a PE or internal haemorrhage?</vt:lpstr>
      <vt:lpstr>After a maternal death</vt:lpstr>
      <vt:lpstr>Knowing about how we care</vt:lpstr>
      <vt:lpstr>Key messages</vt:lpstr>
    </vt:vector>
  </TitlesOfParts>
  <Company>University Of Oxford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Jenny Kurinczuk</dc:creator>
  <cp:lastModifiedBy>Jenny Kurinczuk</cp:lastModifiedBy>
  <cp:revision>1</cp:revision>
  <dcterms:created xsi:type="dcterms:W3CDTF">2019-12-13T11:47:44Z</dcterms:created>
  <dcterms:modified xsi:type="dcterms:W3CDTF">2019-12-13T11:47:44Z</dcterms:modified>
</cp:coreProperties>
</file>