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F911-A1C6-4CB0-B3CA-E6E301AB577D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8717E-1C21-4DDE-99D0-C7758B6F5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9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F911-A1C6-4CB0-B3CA-E6E301AB577D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717E-1C21-4DDE-99D0-C7758B6F5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1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5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Deaths from cardiomyopathy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Example of good care</a:t>
            </a:r>
            <a:endParaRPr lang="en-GB" dirty="0">
              <a:solidFill>
                <a:srgbClr val="4E346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Exercise syncope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Delay in cardioversion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Sudden Arrhythmic Cardiac Deaths with a Morphologically Normal Heart (SADS/MNH)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Implications for family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Sudden Arrhythmic Cardiac Deaths with a Morphologically Normal Heart (SADS/MNH)</vt:lpstr>
      <vt:lpstr>PowerPoint Presentation</vt:lpstr>
      <vt:lpstr>PowerPoint Presentation</vt:lpstr>
      <vt:lpstr>PowerPoint Presentation</vt:lpstr>
      <vt:lpstr>PowerPoint Presentation</vt:lpstr>
      <vt:lpstr>Implications for family</vt:lpstr>
      <vt:lpstr>Myocardial disease</vt:lpstr>
      <vt:lpstr>Deaths from cardiomyopathy</vt:lpstr>
      <vt:lpstr>Example of good care</vt:lpstr>
      <vt:lpstr>PowerPoint Presentation</vt:lpstr>
      <vt:lpstr>PowerPoint Presentation</vt:lpstr>
      <vt:lpstr>PowerPoint Presentation</vt:lpstr>
      <vt:lpstr>Exercise syncope</vt:lpstr>
      <vt:lpstr>Delay in cardioversion</vt:lpstr>
      <vt:lpstr>PowerPoint Presentation</vt:lpstr>
      <vt:lpstr>Conclusions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2019-12-13T11:44:31Z</dcterms:created>
  <dcterms:modified xsi:type="dcterms:W3CDTF">2019-12-13T11:44:31Z</dcterms:modified>
</cp:coreProperties>
</file>