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17C6-C80C-431D-A0AD-541978204463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AB1-F57A-404A-B3C0-065237B3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17C6-C80C-431D-A0AD-541978204463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A6AB1-F57A-404A-B3C0-065237B3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4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Maternal Deaths - Definitions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3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Presentation of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5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/>
              <a:t>MBRRACE-UK: SURVEILLANCE RESULTS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7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women who died 2015-17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4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Maternal Mortality in the UK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9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UK 2003-17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7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UK 2003-17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2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2015-17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2015-17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1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pregnancy-associated deaths </a:t>
            </a:r>
            <a:br>
              <a:rPr lang="en-US" smtClean="0"/>
            </a:br>
            <a:r>
              <a:rPr lang="en-US" smtClean="0"/>
              <a:t>UK 2015-17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3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Saving Lives, Improving Mothers’ Care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99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pregnancy-associated deaths UK 2015-17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12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maternal deaths UK 2015-17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6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2015-17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78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57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75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2015-17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3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Coincidental deaths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7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Inequalities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78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Inequalities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60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according to country of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1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 Cycle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0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Inequalities 2015-17 versus 2012-14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1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Inequalities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9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Severe and multiple disadvantage among women who died 2015-17</a:t>
            </a:r>
            <a:r>
              <a:rPr lang="en-US" altLang="zh-CN" sz="280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CN" sz="280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6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4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assessment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21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comparison:</a:t>
            </a:r>
            <a:br>
              <a:rPr lang="en-US" smtClean="0"/>
            </a:br>
            <a:r>
              <a:rPr lang="en-US" smtClean="0"/>
              <a:t>Maternal Death Enquiry Ireland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0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Maternal Mortality in the UK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4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following previous reports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60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following previous reports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9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Actions following previous reports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6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 Cycle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16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Mortality collaborative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07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SUMMARY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14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1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29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61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5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0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MBRRACE-UK: METHODS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2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Reporting of maternal deaths - 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7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smtClean="0"/>
              <a:t>MBRRACE–UK Methods</a:t>
            </a:r>
            <a:endParaRPr lang="en-GB" sz="4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7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Confidential Enquiry Assessors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1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Widescreen</PresentationFormat>
  <Paragraphs>41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SimSun</vt:lpstr>
      <vt:lpstr>Arial</vt:lpstr>
      <vt:lpstr>Calibri</vt:lpstr>
      <vt:lpstr>Calibri Light</vt:lpstr>
      <vt:lpstr>等线 Light</vt:lpstr>
      <vt:lpstr>Times New Roman</vt:lpstr>
      <vt:lpstr>Office Theme</vt:lpstr>
      <vt:lpstr>PowerPoint Presentation</vt:lpstr>
      <vt:lpstr>Saving Lives, Improving Mothers’ Care</vt:lpstr>
      <vt:lpstr>Maternal Morbidity and Mortality  Annual Report Topic Cycle</vt:lpstr>
      <vt:lpstr>Maternal Morbidity and Mortality  Annual Report Topic Cycle</vt:lpstr>
      <vt:lpstr>PowerPoint Presentation</vt:lpstr>
      <vt:lpstr>MBRRACE-UK: METHODS</vt:lpstr>
      <vt:lpstr>Reporting of maternal deaths - UK</vt:lpstr>
      <vt:lpstr>MBRRACE–UK Methods</vt:lpstr>
      <vt:lpstr>Confidential Enquiry Assessors</vt:lpstr>
      <vt:lpstr>Maternal Deaths - Definitions</vt:lpstr>
      <vt:lpstr>Presentation of results</vt:lpstr>
      <vt:lpstr>MBRRACE-UK: SURVEILLANCE RESULTS</vt:lpstr>
      <vt:lpstr>The women who died 2015-17</vt:lpstr>
      <vt:lpstr>Maternal Mortality in the UK</vt:lpstr>
      <vt:lpstr>Maternal mortality UK 2003-17 </vt:lpstr>
      <vt:lpstr>Maternal mortality UK 2003-17 </vt:lpstr>
      <vt:lpstr>Causes of maternal death 2015-17</vt:lpstr>
      <vt:lpstr>Direct Maternal Deaths 2015-17</vt:lpstr>
      <vt:lpstr>Late pregnancy-associated deaths  UK 2015-17</vt:lpstr>
      <vt:lpstr>Late pregnancy-associated deaths UK 2015-17</vt:lpstr>
      <vt:lpstr>Late maternal deaths UK 2015-17</vt:lpstr>
      <vt:lpstr>Indirect Maternal Deaths 2015-17</vt:lpstr>
      <vt:lpstr>PowerPoint Presentation</vt:lpstr>
      <vt:lpstr>PowerPoint Presentation</vt:lpstr>
      <vt:lpstr>Indirect Maternal Deaths 2015-17</vt:lpstr>
      <vt:lpstr>Coincidental deaths</vt:lpstr>
      <vt:lpstr>Inequalities</vt:lpstr>
      <vt:lpstr>Inequalities</vt:lpstr>
      <vt:lpstr>Maternal mortality rate according to country of birth</vt:lpstr>
      <vt:lpstr>Inequalities 2015-17 versus 2012-14</vt:lpstr>
      <vt:lpstr>Inequalities</vt:lpstr>
      <vt:lpstr>Severe and multiple disadvantage among women who died 2015-17 </vt:lpstr>
      <vt:lpstr>Other characteristics of women who died</vt:lpstr>
      <vt:lpstr>Overall assessment of care</vt:lpstr>
      <vt:lpstr>International comparison: Maternal Death Enquiry Ireland</vt:lpstr>
      <vt:lpstr>Maternal Mortality in the UK</vt:lpstr>
      <vt:lpstr>Actions following previous reports</vt:lpstr>
      <vt:lpstr>Actions following previous reports</vt:lpstr>
      <vt:lpstr>Actions following previous reports</vt:lpstr>
      <vt:lpstr>Mortality collaborative</vt:lpstr>
      <vt:lpstr>SUMMARY</vt:lpstr>
      <vt:lpstr>Key messages - 1</vt:lpstr>
      <vt:lpstr>Key messages - 2</vt:lpstr>
      <vt:lpstr>PowerPoint Presentation</vt:lpstr>
      <vt:lpstr>Acknowledgements</vt:lpstr>
      <vt:lpstr>Acknowledgements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2019-12-13T11:43:00Z</dcterms:created>
  <dcterms:modified xsi:type="dcterms:W3CDTF">2019-12-13T11:43:00Z</dcterms:modified>
</cp:coreProperties>
</file>