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6" r:id="rId2"/>
    <p:sldId id="307" r:id="rId3"/>
    <p:sldId id="300" r:id="rId4"/>
    <p:sldId id="301" r:id="rId5"/>
    <p:sldId id="302" r:id="rId6"/>
    <p:sldId id="303" r:id="rId7"/>
    <p:sldId id="304" r:id="rId8"/>
    <p:sldId id="305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D7E"/>
    <a:srgbClr val="C9A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2" autoAdjust="0"/>
    <p:restoredTop sz="94718" autoAdjust="0"/>
  </p:normalViewPr>
  <p:slideViewPr>
    <p:cSldViewPr>
      <p:cViewPr>
        <p:scale>
          <a:sx n="60" d="100"/>
          <a:sy n="60" d="100"/>
        </p:scale>
        <p:origin x="-142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27741-43B5-47E3-9B58-367CF0947734}" type="datetimeFigureOut">
              <a:rPr lang="en-GB" smtClean="0"/>
              <a:t>28/07/2015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3727D-1219-4D2A-9357-42C59D711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36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B0674-1511-404B-BF47-173D5F867FA6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50EE6-5C11-492B-8CE2-29C8C7FEDF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76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60FF2-1DAB-4C3C-9092-1C88B3EE29DD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8EE5E-45E3-4F17-BC4B-98CC6795E5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12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B2FBF-A450-4AE9-B180-52521167C1C5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1DB92-69CF-4762-9E97-CDDBB0878A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4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FBDE-3F7D-432B-85D2-E28088163AE6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B9FEB-892D-470E-97E9-827DFB7331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52A12-9B0A-44EB-8450-4E7A4791B1A6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DEC67-1DD9-4414-A988-354784C69E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70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6A15F-C3E5-4DFC-9C59-1506D5FA6DBB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AD0B9-79C2-4B13-9083-D6EEAACB4D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95CF8-20CD-4ABA-8D85-DB8D3499DC57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49A1-73FB-415A-9612-671C94AA8C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8627C-52BF-4D65-A1A5-F9BC0887DF70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DA375-1122-4C7C-A879-AB8455095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2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09B19-21EB-4AFC-96D9-90DB024A9D41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C8EE7-EBB9-4A83-B590-8BE8EE5E3A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44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E2537-900D-4700-93A0-809D1DBE81B3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8B992-78F7-42F6-8AB6-79C92798B0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5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E10C-DE7D-41BC-B0BF-53247155DE32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E5D7B-863A-4B0F-8395-4C84C1821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03B4C8A-C2FD-4A2B-A38F-8B8275211E9D}" type="datetimeFigureOut">
              <a:rPr lang="en-GB"/>
              <a:pPr>
                <a:defRPr/>
              </a:pPr>
              <a:t>28/07/2015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00083BC-AEEE-49B2-B370-A303D36EA2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0" y="0"/>
            <a:ext cx="9183356" cy="6887517"/>
          </a:xfrm>
        </p:spPr>
      </p:pic>
    </p:spTree>
    <p:extLst>
      <p:ext uri="{BB962C8B-B14F-4D97-AF65-F5344CB8AC3E}">
        <p14:creationId xmlns:p14="http://schemas.microsoft.com/office/powerpoint/2010/main" val="168622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X:\Health Sciences\TIMMS\MBRRACE-UK\Presentations\10th June 2015 RCOG perinatal surveillance launch\slide set for local teams\for upload to website\slide images impact of babies less than 22 weeks MBRRACE UK perinatal mortality report 2015\Slid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" y="0"/>
            <a:ext cx="9142412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71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X:\Health Sciences\TIMMS\MBRRACE-UK\Presentations\10th June 2015 RCOG perinatal surveillance launch\slide set for local teams\for upload to website\slide images impact of babies less than 22 weeks MBRRACE UK perinatal mortality report 2015\Slid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1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X:\Health Sciences\TIMMS\MBRRACE-UK\Presentations\10th June 2015 RCOG perinatal surveillance launch\slide set for local teams\for upload to website\slide images impact of babies less than 22 weeks MBRRACE UK perinatal mortality report 2015\Slid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82"/>
            <a:ext cx="9142413" cy="685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2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X:\Health Sciences\TIMMS\MBRRACE-UK\Presentations\10th June 2015 RCOG perinatal surveillance launch\slide set for local teams\for upload to website\slide images impact of babies less than 22 weeks MBRRACE UK perinatal mortality report 2015\Slid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0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5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X:\Health Sciences\TIMMS\MBRRACE-UK\Presentations\10th June 2015 RCOG perinatal surveillance launch\slide set for local teams\for upload to website\slide images impact of babies less than 22 weeks MBRRACE UK perinatal mortality report 2015\Slide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080" y="1587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1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X:\Health Sciences\TIMMS\MBRRACE-UK\Presentations\10th June 2015 RCOG perinatal surveillance launch\slide set for local teams\for upload to website\slide images impact of babies less than 22 weeks MBRRACE UK perinatal mortality report 2015\Sli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8" y="-12948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5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X:\Health Sciences\TIMMS\MBRRACE-UK\Presentations\10th June 2015 RCOG perinatal surveillance launch\slide set for local teams\for upload to website\slide images impact of babies less than 22 weeks MBRRACE UK perinatal mortality report 2015\Slid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0"/>
            <a:ext cx="9142413" cy="685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8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BRRACE powerpoint">
  <a:themeElements>
    <a:clrScheme name="NPEU">
      <a:dk1>
        <a:srgbClr val="000000"/>
      </a:dk1>
      <a:lt1>
        <a:srgbClr val="FFFFFF"/>
      </a:lt1>
      <a:dk2>
        <a:srgbClr val="6E90A6"/>
      </a:dk2>
      <a:lt2>
        <a:srgbClr val="EFF3F6"/>
      </a:lt2>
      <a:accent1>
        <a:srgbClr val="ADB6A8"/>
      </a:accent1>
      <a:accent2>
        <a:srgbClr val="A19CA8"/>
      </a:accent2>
      <a:accent3>
        <a:srgbClr val="BA636A"/>
      </a:accent3>
      <a:accent4>
        <a:srgbClr val="9CD196"/>
      </a:accent4>
      <a:accent5>
        <a:srgbClr val="ADB4B8"/>
      </a:accent5>
      <a:accent6>
        <a:srgbClr val="E3D9B1"/>
      </a:accent6>
      <a:hlink>
        <a:srgbClr val="FF0000"/>
      </a:hlink>
      <a:folHlink>
        <a:srgbClr val="0070C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MBRRACE powerpoint</Template>
  <TotalTime>3879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MBRRACE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Draper</dc:creator>
  <cp:lastModifiedBy>jkurinczuk</cp:lastModifiedBy>
  <cp:revision>107</cp:revision>
  <dcterms:created xsi:type="dcterms:W3CDTF">2014-10-22T06:27:10Z</dcterms:created>
  <dcterms:modified xsi:type="dcterms:W3CDTF">2015-07-28T12:25:43Z</dcterms:modified>
</cp:coreProperties>
</file>