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329" r:id="rId2"/>
    <p:sldId id="330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5" r:id="rId17"/>
    <p:sldId id="346" r:id="rId18"/>
    <p:sldId id="347" r:id="rId19"/>
    <p:sldId id="275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69" r:id="rId41"/>
    <p:sldId id="370" r:id="rId42"/>
    <p:sldId id="371" r:id="rId43"/>
    <p:sldId id="372" r:id="rId44"/>
    <p:sldId id="373" r:id="rId45"/>
  </p:sldIdLst>
  <p:sldSz cx="9144000" cy="6858000" type="screen4x3"/>
  <p:notesSz cx="6858000" cy="9144000"/>
  <p:custDataLst>
    <p:tags r:id="rId4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1D7E"/>
    <a:srgbClr val="C9A5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2" autoAdjust="0"/>
    <p:restoredTop sz="94769" autoAdjust="0"/>
  </p:normalViewPr>
  <p:slideViewPr>
    <p:cSldViewPr>
      <p:cViewPr>
        <p:scale>
          <a:sx n="60" d="100"/>
          <a:sy n="60" d="100"/>
        </p:scale>
        <p:origin x="-1422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3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27741-43B5-47E3-9B58-367CF0947734}" type="datetimeFigureOut">
              <a:rPr lang="en-GB" smtClean="0"/>
              <a:t>28/07/2015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3727D-1219-4D2A-9357-42C59D711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365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B0674-1511-404B-BF47-173D5F867FA6}" type="datetimeFigureOut">
              <a:rPr lang="en-GB"/>
              <a:pPr>
                <a:defRPr/>
              </a:pPr>
              <a:t>28/07/2015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50EE6-5C11-492B-8CE2-29C8C7FEDF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769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60FF2-1DAB-4C3C-9092-1C88B3EE29DD}" type="datetimeFigureOut">
              <a:rPr lang="en-GB"/>
              <a:pPr>
                <a:defRPr/>
              </a:pPr>
              <a:t>28/07/2015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8EE5E-45E3-4F17-BC4B-98CC6795E5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12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B2FBF-A450-4AE9-B180-52521167C1C5}" type="datetimeFigureOut">
              <a:rPr lang="en-GB"/>
              <a:pPr>
                <a:defRPr/>
              </a:pPr>
              <a:t>28/07/2015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1DB92-69CF-4762-9E97-CDDBB0878A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842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0FBDE-3F7D-432B-85D2-E28088163AE6}" type="datetimeFigureOut">
              <a:rPr lang="en-GB"/>
              <a:pPr>
                <a:defRPr/>
              </a:pPr>
              <a:t>28/07/2015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B9FEB-892D-470E-97E9-827DFB7331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92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52A12-9B0A-44EB-8450-4E7A4791B1A6}" type="datetimeFigureOut">
              <a:rPr lang="en-GB"/>
              <a:pPr>
                <a:defRPr/>
              </a:pPr>
              <a:t>28/07/2015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DEC67-1DD9-4414-A988-354784C69E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70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6A15F-C3E5-4DFC-9C59-1506D5FA6DBB}" type="datetimeFigureOut">
              <a:rPr lang="en-GB"/>
              <a:pPr>
                <a:defRPr/>
              </a:pPr>
              <a:t>28/07/2015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AD0B9-79C2-4B13-9083-D6EEAACB4D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89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95CF8-20CD-4ABA-8D85-DB8D3499DC57}" type="datetimeFigureOut">
              <a:rPr lang="en-GB"/>
              <a:pPr>
                <a:defRPr/>
              </a:pPr>
              <a:t>28/07/2015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449A1-73FB-415A-9612-671C94AA8C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98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8627C-52BF-4D65-A1A5-F9BC0887DF70}" type="datetimeFigureOut">
              <a:rPr lang="en-GB"/>
              <a:pPr>
                <a:defRPr/>
              </a:pPr>
              <a:t>28/07/2015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DA375-1122-4C7C-A879-AB8455095D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52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09B19-21EB-4AFC-96D9-90DB024A9D41}" type="datetimeFigureOut">
              <a:rPr lang="en-GB"/>
              <a:pPr>
                <a:defRPr/>
              </a:pPr>
              <a:t>28/07/2015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C8EE7-EBB9-4A83-B590-8BE8EE5E3A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44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E2537-900D-4700-93A0-809D1DBE81B3}" type="datetimeFigureOut">
              <a:rPr lang="en-GB"/>
              <a:pPr>
                <a:defRPr/>
              </a:pPr>
              <a:t>28/07/2015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8B992-78F7-42F6-8AB6-79C92798B0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95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1E10C-DE7D-41BC-B0BF-53247155DE32}" type="datetimeFigureOut">
              <a:rPr lang="en-GB"/>
              <a:pPr>
                <a:defRPr/>
              </a:pPr>
              <a:t>28/07/2015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E5D7B-863A-4B0F-8395-4C84C1821F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1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703B4C8A-C2FD-4A2B-A38F-8B8275211E9D}" type="datetimeFigureOut">
              <a:rPr lang="en-GB"/>
              <a:pPr>
                <a:defRPr/>
              </a:pPr>
              <a:t>28/07/2015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700083BC-AEEE-49B2-B370-A303D36EA2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X:\Health Sciences\TIMMS\MBRRACE-UK\Presentations\10th June 2015 RCOG perinatal surveillance launch\slide set for local teams\for upload to website\slide images MBRRACE UK perinatal mortality report 2015\Slid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7" y="1587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40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 descr="X:\Health Sciences\TIMMS\MBRRACE-UK\Presentations\10th June 2015 RCOG perinatal surveillance launch\slide set for local teams\for upload to website\slide images MBRRACE UK perinatal mortality report 2015\Slide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49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 descr="X:\Health Sciences\TIMMS\MBRRACE-UK\Presentations\10th June 2015 RCOG perinatal surveillance launch\slide set for local teams\for upload to website\slide images MBRRACE UK perinatal mortality report 2015\Slide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15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 descr="X:\Health Sciences\TIMMS\MBRRACE-UK\Presentations\10th June 2015 RCOG perinatal surveillance launch\slide set for local teams\for upload to website\slide images MBRRACE UK perinatal mortality report 2015\Slide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1270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7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 descr="X:\Health Sciences\TIMMS\MBRRACE-UK\Presentations\10th June 2015 RCOG perinatal surveillance launch\slide set for local teams\for upload to website\slide images MBRRACE UK perinatal mortality report 2015\Slide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29" y="-11113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44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2" name="Picture 2" descr="X:\Health Sciences\TIMMS\MBRRACE-UK\Presentations\10th June 2015 RCOG perinatal surveillance launch\slide set for local teams\for upload to website\slide images MBRRACE UK perinatal mortality report 2015\Slide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4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8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6" name="Picture 2" descr="X:\Health Sciences\TIMMS\MBRRACE-UK\Presentations\10th June 2015 RCOG perinatal surveillance launch\slide set for local teams\for upload to website\slide images MBRRACE UK perinatal mortality report 2015\Slide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1587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69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 descr="X:\Health Sciences\TIMMS\MBRRACE-UK\Presentations\10th June 2015 RCOG perinatal surveillance launch\slide set for local teams\for upload to website\slide images MBRRACE UK perinatal mortality report 2015\Slide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36513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23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 descr="X:\Health Sciences\TIMMS\MBRRACE-UK\Presentations\10th June 2015 RCOG perinatal surveillance launch\slide set for local teams\for upload to website\slide images MBRRACE UK perinatal mortality report 2015\Slide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6" y="50800"/>
            <a:ext cx="9142412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8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482" name="Picture 2" descr="X:\Health Sciences\TIMMS\MBRRACE-UK\Presentations\10th June 2015 RCOG perinatal surveillance launch\slide set for local teams\for upload to website\slide images MBRRACE UK perinatal mortality report 2015\Slide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92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dirty="0" smtClean="0">
                <a:solidFill>
                  <a:srgbClr val="781D7E"/>
                </a:solidFill>
              </a:rPr>
              <a:t>Timetable for Data Collection</a:t>
            </a:r>
            <a:endParaRPr lang="en-GB" sz="3200" dirty="0">
              <a:solidFill>
                <a:srgbClr val="781D7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54618"/>
            <a:ext cx="12745416" cy="507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4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7.86673E-6 L -0.5302 0.00115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X:\Health Sciences\TIMMS\MBRRACE-UK\Presentations\10th June 2015 RCOG perinatal surveillance launch\slide set for local teams\for upload to website\slide images MBRRACE UK perinatal mortality report 2015\Slid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30113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74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507" name="Picture 3" descr="X:\Health Sciences\TIMMS\MBRRACE-UK\Presentations\10th June 2015 RCOG perinatal surveillance launch\slide set for local teams\for upload to website\slide images MBRRACE UK perinatal mortality report 2015\Slid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16916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76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2530" name="Picture 2" descr="X:\Health Sciences\TIMMS\MBRRACE-UK\Presentations\10th June 2015 RCOG perinatal surveillance launch\slide set for local teams\for upload to website\slide images MBRRACE UK perinatal mortality report 2015\Slide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7" y="1587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9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3554" name="Picture 2" descr="X:\Health Sciences\TIMMS\MBRRACE-UK\Presentations\10th June 2015 RCOG perinatal surveillance launch\slide set for local teams\for upload to website\slide images MBRRACE UK perinatal mortality report 2015\Slide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" y="0"/>
            <a:ext cx="9142412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63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4578" name="Picture 2" descr="X:\Health Sciences\TIMMS\MBRRACE-UK\Presentations\10th June 2015 RCOG perinatal surveillance launch\slide set for local teams\for upload to website\slide images MBRRACE UK perinatal mortality report 2015\Slide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40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5602" name="Picture 2" descr="X:\Health Sciences\TIMMS\MBRRACE-UK\Presentations\10th June 2015 RCOG perinatal surveillance launch\slide set for local teams\for upload to website\slide images MBRRACE UK perinatal mortality report 2015\Slide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43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6626" name="Picture 2" descr="X:\Health Sciences\TIMMS\MBRRACE-UK\Presentations\10th June 2015 RCOG perinatal surveillance launch\slide set for local teams\for upload to website\slide images MBRRACE UK perinatal mortality report 2015\Slide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88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7650" name="Picture 2" descr="X:\Health Sciences\TIMMS\MBRRACE-UK\Presentations\10th June 2015 RCOG perinatal surveillance launch\slide set for local teams\for upload to website\slide images MBRRACE UK perinatal mortality report 2015\Slide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71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23" name="Picture 3" descr="X:\Health Sciences\TIMMS\MBRRACE-UK\Presentations\10th June 2015 RCOG perinatal surveillance launch\slide set for local teams\for upload to website\slide images MBRRACE UK perinatal mortality report 2015\Slide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99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1746" name="Picture 2" descr="X:\Health Sciences\TIMMS\MBRRACE-UK\Presentations\10th June 2015 RCOG perinatal surveillance launch\slide set for local teams\for upload to website\slide images MBRRACE UK perinatal mortality report 2015\Slide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08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2770" name="Picture 2" descr="X:\Health Sciences\TIMMS\MBRRACE-UK\Presentations\10th June 2015 RCOG perinatal surveillance launch\slide set for local teams\for upload to website\slide images MBRRACE UK perinatal mortality report 2015\Slide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94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X:\Health Sciences\TIMMS\MBRRACE-UK\Presentations\10th June 2015 RCOG perinatal surveillance launch\slide set for local teams\for upload to website\slide images MBRRACE UK perinatal mortality report 2015\Slid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36513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96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3794" name="Picture 2" descr="X:\Health Sciences\TIMMS\MBRRACE-UK\Presentations\10th June 2015 RCOG perinatal surveillance launch\slide set for local teams\for upload to website\slide images MBRRACE UK perinatal mortality report 2015\Slide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4" y="-11113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900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4818" name="Picture 2" descr="X:\Health Sciences\TIMMS\MBRRACE-UK\Presentations\10th June 2015 RCOG perinatal surveillance launch\slide set for local teams\for upload to website\slide images MBRRACE UK perinatal mortality report 2015\Slide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1587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69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5842" name="Picture 2" descr="X:\Health Sciences\TIMMS\MBRRACE-UK\Presentations\10th June 2015 RCOG perinatal surveillance launch\slide set for local teams\for upload to website\slide images MBRRACE UK perinatal mortality report 2015\Slide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1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113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 descr="X:\Health Sciences\TIMMS\MBRRACE-UK\Presentations\10th June 2015 RCOG perinatal surveillance launch\slide set for local teams\for upload to website\slide images MBRRACE UK perinatal mortality report 2015\Slide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76" y="1587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349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7890" name="Picture 2" descr="X:\Health Sciences\TIMMS\MBRRACE-UK\Presentations\10th June 2015 RCOG perinatal surveillance launch\slide set for local teams\for upload to website\slide images MBRRACE UK perinatal mortality report 2015\Slide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40208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6577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8914" name="Picture 2" descr="X:\Health Sciences\TIMMS\MBRRACE-UK\Presentations\10th June 2015 RCOG perinatal surveillance launch\slide set for local teams\for upload to website\slide images MBRRACE UK perinatal mortality report 2015\Slide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26987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1185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9938" name="Picture 2" descr="X:\Health Sciences\TIMMS\MBRRACE-UK\Presentations\10th June 2015 RCOG perinatal surveillance launch\slide set for local teams\for upload to website\slide images MBRRACE UK perinatal mortality report 2015\Slide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6" y="-46384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639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62" name="Picture 2" descr="X:\Health Sciences\TIMMS\MBRRACE-UK\Presentations\10th June 2015 RCOG perinatal surveillance launch\slide set for local teams\for upload to website\slide images MBRRACE UK perinatal mortality report 2015\Slide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2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9215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1986" name="Picture 2" descr="X:\Health Sciences\TIMMS\MBRRACE-UK\Presentations\10th June 2015 RCOG perinatal surveillance launch\slide set for local teams\for upload to website\slide images MBRRACE UK perinatal mortality report 2015\Slide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9" y="-9526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7385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3010" name="Picture 2" descr="X:\Health Sciences\TIMMS\MBRRACE-UK\Presentations\10th June 2015 RCOG perinatal surveillance launch\slide set for local teams\for upload to website\slide images MBRRACE UK perinatal mortality report 2015\Slide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" y="1587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362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X:\Health Sciences\TIMMS\MBRRACE-UK\Presentations\10th June 2015 RCOG perinatal surveillance launch\slide set for local teams\for upload to website\slide images MBRRACE UK perinatal mortality report 2015\Slid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9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4034" name="Picture 2" descr="X:\Health Sciences\TIMMS\MBRRACE-UK\Presentations\10th June 2015 RCOG perinatal surveillance launch\slide set for local teams\for upload to website\slide images MBRRACE UK perinatal mortality report 2015\Slide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16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6388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5058" name="Picture 2" descr="X:\Health Sciences\TIMMS\MBRRACE-UK\Presentations\10th June 2015 RCOG perinatal surveillance launch\slide set for local teams\for upload to website\slide images MBRRACE UK perinatal mortality report 2015\Slide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1587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1369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6082" name="Picture 2" descr="X:\Health Sciences\TIMMS\MBRRACE-UK\Presentations\10th June 2015 RCOG perinatal surveillance launch\slide set for local teams\for upload to website\slide images MBRRACE UK perinatal mortality report 2015\Slide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3795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3902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7106" name="Picture 2" descr="X:\Health Sciences\TIMMS\MBRRACE-UK\Presentations\10th June 2015 RCOG perinatal surveillance launch\slide set for local teams\for upload to website\slide images MBRRACE UK perinatal mortality report 2015\Slide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32" y="1587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1514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8130" name="Picture 2" descr="X:\Health Sciences\TIMMS\MBRRACE-UK\Presentations\10th June 2015 RCOG perinatal surveillance launch\slide set for local teams\for upload to website\slide images MBRRACE UK perinatal mortality report 2015\Slide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870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X:\Health Sciences\TIMMS\MBRRACE-UK\Presentations\10th June 2015 RCOG perinatal surveillance launch\slide set for local teams\for upload to website\slide images MBRRACE UK perinatal mortality report 2015\Slide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9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55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X:\Health Sciences\TIMMS\MBRRACE-UK\Presentations\10th June 2015 RCOG perinatal surveillance launch\slide set for local teams\for upload to website\slide images MBRRACE UK perinatal mortality report 2015\Slide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68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45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X:\Health Sciences\TIMMS\MBRRACE-UK\Presentations\10th June 2015 RCOG perinatal surveillance launch\slide set for local teams\for upload to website\slide images MBRRACE UK perinatal mortality report 2015\Slide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7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X:\Health Sciences\TIMMS\MBRRACE-UK\Presentations\10th June 2015 RCOG perinatal surveillance launch\slide set for local teams\for upload to website\slide images MBRRACE UK perinatal mortality report 2015\Slid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0"/>
            <a:ext cx="9142412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74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X:\Health Sciences\TIMMS\MBRRACE-UK\Presentations\10th June 2015 RCOG perinatal surveillance launch\slide set for local teams\for upload to website\slide images MBRRACE UK perinatal mortality report 2015\Slide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5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38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BRRACE powerpoint">
  <a:themeElements>
    <a:clrScheme name="NPEU">
      <a:dk1>
        <a:srgbClr val="000000"/>
      </a:dk1>
      <a:lt1>
        <a:srgbClr val="FFFFFF"/>
      </a:lt1>
      <a:dk2>
        <a:srgbClr val="6E90A6"/>
      </a:dk2>
      <a:lt2>
        <a:srgbClr val="EFF3F6"/>
      </a:lt2>
      <a:accent1>
        <a:srgbClr val="ADB6A8"/>
      </a:accent1>
      <a:accent2>
        <a:srgbClr val="A19CA8"/>
      </a:accent2>
      <a:accent3>
        <a:srgbClr val="BA636A"/>
      </a:accent3>
      <a:accent4>
        <a:srgbClr val="9CD196"/>
      </a:accent4>
      <a:accent5>
        <a:srgbClr val="ADB4B8"/>
      </a:accent5>
      <a:accent6>
        <a:srgbClr val="E3D9B1"/>
      </a:accent6>
      <a:hlink>
        <a:srgbClr val="FF0000"/>
      </a:hlink>
      <a:folHlink>
        <a:srgbClr val="0070C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MBRRACE powerpoint</Template>
  <TotalTime>3865</TotalTime>
  <Words>4</Words>
  <Application>Microsoft Office PowerPoint</Application>
  <PresentationFormat>On-screen Show (4:3)</PresentationFormat>
  <Paragraphs>1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MBRRACE powerpoint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Timetable for Data Collection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Leicester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Liz Draper</dc:creator>
  <cp:lastModifiedBy>jkurinczuk</cp:lastModifiedBy>
  <cp:revision>108</cp:revision>
  <dcterms:created xsi:type="dcterms:W3CDTF">2014-10-22T06:27:10Z</dcterms:created>
  <dcterms:modified xsi:type="dcterms:W3CDTF">2015-07-28T12:26:04Z</dcterms:modified>
</cp:coreProperties>
</file>