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7620000" cy="5715000"/>
  <p:notesSz cx="6670675" cy="9929813"/>
  <p:defaultTextStyle>
    <a:defPPr>
      <a:defRPr lang="en-US"/>
    </a:defPPr>
    <a:lvl1pPr marL="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3200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6400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9601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28016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160020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19202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22402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25603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F052-FD15-4A5F-AD25-4568FF934238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B54E-162E-4D5E-9F04-283869A5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5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1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59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F052-FD15-4A5F-AD25-4568FF934238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59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59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B54E-162E-4D5E-9F04-283869A5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2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rgbClr val="354A9B"/>
                </a:solidFill>
              </a:rPr>
              <a:t>Perinatal Mortality Review Tool</a:t>
            </a:r>
            <a:br>
              <a:rPr lang="en-GB" sz="3600" b="1" smtClean="0">
                <a:solidFill>
                  <a:srgbClr val="354A9B"/>
                </a:solidFill>
              </a:rPr>
            </a:br>
            <a:r>
              <a:rPr lang="en-GB" sz="2700" b="1" smtClean="0">
                <a:solidFill>
                  <a:srgbClr val="354A9B"/>
                </a:solidFill>
              </a:rPr>
              <a:t>‘Review once, review well’ </a:t>
            </a:r>
            <a:br>
              <a:rPr lang="en-GB" sz="2700" b="1" smtClean="0">
                <a:solidFill>
                  <a:srgbClr val="354A9B"/>
                </a:solidFill>
              </a:rPr>
            </a:br>
            <a:r>
              <a:rPr lang="en-GB" sz="2500" b="1" smtClean="0">
                <a:solidFill>
                  <a:srgbClr val="354A9B"/>
                </a:solidFill>
              </a:rPr>
              <a:t> </a:t>
            </a:r>
            <a:endParaRPr lang="en-GB" sz="2500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7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4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PMRT……factual questions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5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How the PMRT works…..tool tips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Tool tips……..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1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PMRT…..assessing care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How the PMRT works…..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How the PMRT works…..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54A9B"/>
                </a:solidFill>
              </a:rPr>
              <a:t>Why we need the PMRT</a:t>
            </a:r>
            <a:endParaRPr lang="en-GB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How the PMRT works…..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rgbClr val="354A9B"/>
                </a:solidFill>
              </a:rPr>
              <a:t>We recommend….</a:t>
            </a:r>
            <a:endParaRPr lang="en-GB" sz="3200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6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rgbClr val="354A9B"/>
                </a:solidFill>
              </a:rPr>
              <a:t>We recommend….</a:t>
            </a:r>
            <a:endParaRPr lang="en-GB" sz="3200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61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rgbClr val="354A9B"/>
                </a:solidFill>
              </a:rPr>
              <a:t>Implementation</a:t>
            </a:r>
            <a:r>
              <a:rPr lang="en-GB" sz="3200" b="1" smtClean="0"/>
              <a:t> Support…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5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>Other help and guidance</a:t>
            </a:r>
            <a:endParaRPr lang="en-GB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33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Where are we up to*?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1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Next steps………..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34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CNST Incentive Scheme (England)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03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0070C0"/>
                </a:solidFill>
              </a:rPr>
              <a:t>Birmingham Women’s Hospital Experience - </a:t>
            </a:r>
            <a:br>
              <a:rPr lang="en-GB" b="1" smtClean="0">
                <a:solidFill>
                  <a:srgbClr val="0070C0"/>
                </a:solidFill>
              </a:rPr>
            </a:br>
            <a:r>
              <a:rPr lang="en-GB" b="1" smtClean="0">
                <a:solidFill>
                  <a:srgbClr val="0070C0"/>
                </a:solidFill>
              </a:rPr>
              <a:t>a three year journey to improve our review process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5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0070C0"/>
                </a:solidFill>
              </a:rPr>
              <a:t>Birmingham Women’s Hospital Experience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0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54A9B"/>
                </a:solidFill>
              </a:rPr>
              <a:t>The PMRT – a tool to facilitate…</a:t>
            </a:r>
            <a:endParaRPr lang="en-GB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36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Standard Operating Procedure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4530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Standard Operating Procedure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8915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Resources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0564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>
                <a:solidFill>
                  <a:srgbClr val="0070C0"/>
                </a:solidFill>
              </a:rPr>
              <a:t>BWH Experience - 2016/2017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6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0070C0"/>
                </a:solidFill>
              </a:rPr>
              <a:t>Positive Findings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492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0070C0"/>
                </a:solidFill>
              </a:rPr>
              <a:t>Governance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566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0070C0"/>
                </a:solidFill>
              </a:rPr>
              <a:t>Issues we identified - Hypothermia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7918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70C0"/>
                </a:solidFill>
              </a:rPr>
              <a:t>Issues we identified - </a:t>
            </a:r>
            <a:r>
              <a:rPr lang="en-GB" sz="3600" smtClean="0">
                <a:solidFill>
                  <a:srgbClr val="0070C0"/>
                </a:solidFill>
              </a:rPr>
              <a:t>IUGR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563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0070C0"/>
                </a:solidFill>
              </a:rPr>
              <a:t>IUGR Actions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399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70C0"/>
                </a:solidFill>
              </a:rPr>
              <a:t>Issues we identified – </a:t>
            </a:r>
            <a:r>
              <a:rPr lang="en-GB" sz="3600" smtClean="0">
                <a:solidFill>
                  <a:srgbClr val="0070C0"/>
                </a:solidFill>
              </a:rPr>
              <a:t>neonatal s</a:t>
            </a:r>
            <a:r>
              <a:rPr lang="en-GB" sz="3600" smtClean="0">
                <a:solidFill>
                  <a:srgbClr val="0070C0"/>
                </a:solidFill>
              </a:rPr>
              <a:t>epsis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1673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54A9B"/>
                </a:solidFill>
              </a:rPr>
              <a:t>The PMRT – a tool to facilitate…</a:t>
            </a:r>
            <a:endParaRPr lang="en-GB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9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70C0"/>
                </a:solidFill>
              </a:rPr>
              <a:t>In Summary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065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0070C0"/>
                </a:solidFill>
              </a:rPr>
              <a:t>Difficulties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559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70C0"/>
                </a:solidFill>
              </a:rPr>
              <a:t>The Way Forward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2358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b="1" smtClean="0"/>
              <a:t>Acknowledgements </a:t>
            </a:r>
            <a:endParaRPr lang="en-GB" alt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0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The MBRRACE-UK/PMRT collaboration</a:t>
            </a:r>
            <a:endParaRPr lang="en-GB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7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Expert group members</a:t>
            </a:r>
            <a:endParaRPr lang="en-GB" alt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4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How the PMRT works…..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2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How the PMRT works…..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0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354A9B"/>
                </a:solidFill>
              </a:rPr>
              <a:t>Review Process</a:t>
            </a:r>
            <a:endParaRPr lang="en-GB" b="1" dirty="0">
              <a:solidFill>
                <a:srgbClr val="354A9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Using the PMRT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Custom</PresentationFormat>
  <Paragraphs>45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Perinatal Mortality Review Tool ‘Review once, review well’   </vt:lpstr>
      <vt:lpstr>Why we need the PMRT</vt:lpstr>
      <vt:lpstr>The PMRT – a tool to facilitate…</vt:lpstr>
      <vt:lpstr>The PMRT – a tool to facilitate…</vt:lpstr>
      <vt:lpstr>How the PMRT works…..</vt:lpstr>
      <vt:lpstr>How the PMRT works…..</vt:lpstr>
      <vt:lpstr>Review Process</vt:lpstr>
      <vt:lpstr>Using the PMRT</vt:lpstr>
      <vt:lpstr>Using the PMRT</vt:lpstr>
      <vt:lpstr>Using the PMRT</vt:lpstr>
      <vt:lpstr>Using the PMRT</vt:lpstr>
      <vt:lpstr>Using the PMRT</vt:lpstr>
      <vt:lpstr>Using the PMRT……factual questions</vt:lpstr>
      <vt:lpstr>How the PMRT works…..tool tips</vt:lpstr>
      <vt:lpstr>Tool tips……..</vt:lpstr>
      <vt:lpstr>Using the PMRT…..assessing care</vt:lpstr>
      <vt:lpstr>How the PMRT works…..</vt:lpstr>
      <vt:lpstr>Using the PMRT</vt:lpstr>
      <vt:lpstr>How the PMRT works…..</vt:lpstr>
      <vt:lpstr>How the PMRT works…..</vt:lpstr>
      <vt:lpstr>We recommend….</vt:lpstr>
      <vt:lpstr>We recommend….</vt:lpstr>
      <vt:lpstr>Implementation Support…</vt:lpstr>
      <vt:lpstr>Other help and guidance</vt:lpstr>
      <vt:lpstr>Where are we up to*?</vt:lpstr>
      <vt:lpstr>Next steps………..</vt:lpstr>
      <vt:lpstr>CNST Incentive Scheme (England)</vt:lpstr>
      <vt:lpstr>Birmingham Women’s Hospital Experience -  a three year journey to improve our review process </vt:lpstr>
      <vt:lpstr>Birmingham Women’s Hospital Experience</vt:lpstr>
      <vt:lpstr>Standard Operating Procedure</vt:lpstr>
      <vt:lpstr>Standard Operating Procedure</vt:lpstr>
      <vt:lpstr>Resources</vt:lpstr>
      <vt:lpstr>BWH Experience - 2016/2017</vt:lpstr>
      <vt:lpstr>Positive Findings</vt:lpstr>
      <vt:lpstr>Governance</vt:lpstr>
      <vt:lpstr>Issues we identified - Hypothermia</vt:lpstr>
      <vt:lpstr>Issues we identified - IUGR</vt:lpstr>
      <vt:lpstr>IUGR Actions</vt:lpstr>
      <vt:lpstr>Issues we identified – neonatal sepsis</vt:lpstr>
      <vt:lpstr>In Summary</vt:lpstr>
      <vt:lpstr>Difficulties</vt:lpstr>
      <vt:lpstr>The Way Forward</vt:lpstr>
      <vt:lpstr>Acknowledgements </vt:lpstr>
      <vt:lpstr>The MBRRACE-UK/PMRT collaboration</vt:lpstr>
      <vt:lpstr>Expert group members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Perinatal Mortality Review Tool ‘Review once, review well’   </dc:title>
  <dc:creator>Jenny Kurinczuk</dc:creator>
  <cp:lastModifiedBy>Jenny Kurinczuk</cp:lastModifiedBy>
  <cp:revision>1</cp:revision>
  <dcterms:created xsi:type="dcterms:W3CDTF">2018-06-20T16:09:25Z</dcterms:created>
  <dcterms:modified xsi:type="dcterms:W3CDTF">2018-06-20T16:09:26Z</dcterms:modified>
</cp:coreProperties>
</file>