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614FA-D99C-4E75-8299-DE0FB743186A}" type="datetimeFigureOut">
              <a:rPr lang="en-GB" smtClean="0"/>
              <a:t>14/01/2018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A6F49-EB88-43C6-A60D-415B497142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9674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D614FA-D99C-4E75-8299-DE0FB743186A}" type="datetimeFigureOut">
              <a:rPr lang="en-GB" smtClean="0"/>
              <a:t>14/01/2018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2A6F49-EB88-43C6-A60D-415B497142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3332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smtClean="0"/>
              <a:t/>
            </a:r>
            <a:br>
              <a:rPr lang="en-GB" b="1" smtClean="0"/>
            </a:br>
            <a:r>
              <a:rPr lang="en-GB" b="1" smtClean="0"/>
              <a:t> Post-mortem examination and reporting 	</a:t>
            </a:r>
            <a:br>
              <a:rPr lang="en-GB" b="1" smtClean="0"/>
            </a:br>
            <a:endParaRPr lang="en-GB" b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4749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/>
            </a:r>
            <a:br>
              <a:rPr lang="en-GB" smtClean="0"/>
            </a:br>
            <a:r>
              <a:rPr lang="en-GB" b="1" smtClean="0"/>
              <a:t>Involvement of HM Coroner or Procurator Fiscal </a:t>
            </a:r>
            <a:r>
              <a:rPr lang="en-GB" smtClean="0"/>
              <a:t/>
            </a:r>
            <a:br>
              <a:rPr lang="en-GB" smtClean="0"/>
            </a:br>
            <a:r>
              <a:rPr lang="en-GB" smtClean="0"/>
              <a:t> </a:t>
            </a:r>
            <a:br>
              <a:rPr lang="en-GB" smtClean="0"/>
            </a:b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7956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b="1" smtClean="0"/>
              <a:t>Vignette: Coroner/Procurator Fiscal PM report not available to inform hospital review</a:t>
            </a:r>
            <a:endParaRPr lang="en-GB" sz="3200" b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14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smtClean="0"/>
              <a:t>Placental reports</a:t>
            </a:r>
            <a:endParaRPr lang="en-GB" b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5332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smtClean="0"/>
              <a:t>Examination by type of jurisdiction and perinatal death</a:t>
            </a:r>
            <a:endParaRPr lang="en-GB" b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9581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smtClean="0"/>
              <a:t>Conclusions</a:t>
            </a:r>
            <a:endParaRPr lang="en-GB" b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8624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smtClean="0"/>
              <a:t>Introduction:</a:t>
            </a:r>
            <a:br>
              <a:rPr lang="en-GB" b="1" smtClean="0"/>
            </a:br>
            <a:r>
              <a:rPr lang="en-GB" b="1" smtClean="0"/>
              <a:t>Why conduct a PM examination?</a:t>
            </a:r>
            <a:endParaRPr lang="en-GB" b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5815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smtClean="0"/>
              <a:t>Extent of the examination</a:t>
            </a:r>
            <a:endParaRPr lang="en-GB" b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9077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smtClean="0"/>
              <a:t>Diagnostic yield of placental examination</a:t>
            </a:r>
            <a:endParaRPr lang="en-GB" b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8160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smtClean="0"/>
              <a:t>MDT</a:t>
            </a:r>
            <a:endParaRPr lang="en-GB" b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7332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b="1" smtClean="0"/>
              <a:t>Key Findings - 1</a:t>
            </a:r>
            <a:endParaRPr lang="en-GB" b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2114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smtClean="0"/>
              <a:t>Key Findings - 2</a:t>
            </a:r>
            <a:endParaRPr lang="en-GB" b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1368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smtClean="0"/>
              <a:t>Vignette: specialist examination not available during the clinical review</a:t>
            </a:r>
            <a:endParaRPr lang="en-GB" b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8043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smtClean="0"/>
              <a:t>Vignette:In 2/41 PMs the placenta was “lost” or “disposed of”</a:t>
            </a:r>
            <a:r>
              <a:rPr lang="en-GB" smtClean="0"/>
              <a:t/>
            </a:r>
            <a:br>
              <a:rPr lang="en-GB" smtClean="0"/>
            </a:b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9276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67</Words>
  <Application>Microsoft Office PowerPoint</Application>
  <PresentationFormat>On-screen Show (4:3)</PresentationFormat>
  <Paragraphs>14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  Post-mortem examination and reporting   </vt:lpstr>
      <vt:lpstr>Introduction: Why conduct a PM examination?</vt:lpstr>
      <vt:lpstr>Extent of the examination</vt:lpstr>
      <vt:lpstr>Diagnostic yield of placental examination</vt:lpstr>
      <vt:lpstr>MDT</vt:lpstr>
      <vt:lpstr>Key Findings - 1</vt:lpstr>
      <vt:lpstr>Key Findings - 2</vt:lpstr>
      <vt:lpstr>Vignette: specialist examination not available during the clinical review</vt:lpstr>
      <vt:lpstr>Vignette:In 2/41 PMs the placenta was “lost” or “disposed of” </vt:lpstr>
      <vt:lpstr> Involvement of HM Coroner or Procurator Fiscal    </vt:lpstr>
      <vt:lpstr>Vignette: Coroner/Procurator Fiscal PM report not available to inform hospital review</vt:lpstr>
      <vt:lpstr>Placental reports</vt:lpstr>
      <vt:lpstr>Examination by type of jurisdiction and perinatal death</vt:lpstr>
      <vt:lpstr>Conclusions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Post-mortem examination and reporting   </dc:title>
  <dc:creator>Jennifer Kurinczuk</dc:creator>
  <cp:lastModifiedBy>Jennifer Kurinczuk</cp:lastModifiedBy>
  <cp:revision>1</cp:revision>
  <dcterms:created xsi:type="dcterms:W3CDTF">2018-01-14T15:08:26Z</dcterms:created>
  <dcterms:modified xsi:type="dcterms:W3CDTF">2018-01-14T15:08:26Z</dcterms:modified>
</cp:coreProperties>
</file>