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65C7-E00D-4FED-82D6-B67985A3EBCC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B484-2457-4FC2-9808-9A537253D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9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65C7-E00D-4FED-82D6-B67985A3EBCC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1B484-2457-4FC2-9808-9A537253D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6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 </a:t>
            </a:r>
            <a:r>
              <a:rPr lang="en-GB" b="1" smtClean="0"/>
              <a:t>Resuscitation and neonatal care </a:t>
            </a:r>
            <a:r>
              <a:rPr lang="en-GB" smtClean="0"/>
              <a:t>	</a:t>
            </a:r>
            <a:br>
              <a:rPr lang="en-GB" smtClean="0"/>
            </a:b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2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Vignette - resuscitation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8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Vignette (cont.)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5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Inadequate preparation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77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Consequences of delay in the availability of senior support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8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Some specific issues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39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Recommendations arising in relation to resuscitation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19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Recommendations arising in relation to resuscitation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2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Care on the neonatal unit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76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Recommendations arising in relation to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8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Overview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Neonatal Background (1)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3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Neonatal background (2)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3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Numbers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8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Sub-optimal care relating to resuscitation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7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Highest level of sub-optimal care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5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Issues identified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1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900" b="1" smtClean="0"/>
              <a:t>Failure to follow NLS guidance</a:t>
            </a:r>
            <a:r>
              <a:rPr lang="en-GB" smtClean="0"/>
              <a:t/>
            </a:r>
            <a:br>
              <a:rPr lang="en-GB" smtClean="0"/>
            </a:b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12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  Resuscitation and neonatal care   </vt:lpstr>
      <vt:lpstr>Overview</vt:lpstr>
      <vt:lpstr>Neonatal Background (1)</vt:lpstr>
      <vt:lpstr>Neonatal background (2)</vt:lpstr>
      <vt:lpstr>Numbers</vt:lpstr>
      <vt:lpstr>Sub-optimal care relating to resuscitation</vt:lpstr>
      <vt:lpstr>Highest level of sub-optimal care</vt:lpstr>
      <vt:lpstr>Issues identified</vt:lpstr>
      <vt:lpstr>Failure to follow NLS guidance </vt:lpstr>
      <vt:lpstr>Vignette - resuscitation</vt:lpstr>
      <vt:lpstr>Vignette (cont.)</vt:lpstr>
      <vt:lpstr>Inadequate preparation</vt:lpstr>
      <vt:lpstr>Consequences of delay in the availability of senior support</vt:lpstr>
      <vt:lpstr>Some specific issues</vt:lpstr>
      <vt:lpstr>Recommendations arising in relation to resuscitation</vt:lpstr>
      <vt:lpstr>Recommendations arising in relation to resuscitation</vt:lpstr>
      <vt:lpstr>Care on the neonatal unit</vt:lpstr>
      <vt:lpstr>Recommendations arising in relation to neonatal care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Resuscitation and neonatal care   </dc:title>
  <dc:creator>Jennifer Kurinczuk</dc:creator>
  <cp:lastModifiedBy>Jennifer Kurinczuk</cp:lastModifiedBy>
  <cp:revision>1</cp:revision>
  <dcterms:created xsi:type="dcterms:W3CDTF">2018-01-14T15:07:18Z</dcterms:created>
  <dcterms:modified xsi:type="dcterms:W3CDTF">2018-01-14T15:07:18Z</dcterms:modified>
</cp:coreProperties>
</file>