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54F0-3077-4EA5-87A5-23E5AD1ED94C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D6CC-DA55-458B-B464-5B6BF2023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54F0-3077-4EA5-87A5-23E5AD1ED94C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D6CC-DA55-458B-B464-5B6BF2023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Care before labour is established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Fetal monitoring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Diagnosis of intrauterine fetal death before established labour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Vignette – delay in diagnosis of IUFD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Conclusions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and initiatives to reduce intrapartum death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and initiatives to reduce intrapartum death (cont.)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Overview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Background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Guidelines and standards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Key findings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Panel findings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Latent phase and transition to active labour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2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Induction of labour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Vignette – inappropriate decision for IOL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Care before labour is established</vt:lpstr>
      <vt:lpstr>Overview</vt:lpstr>
      <vt:lpstr>Background</vt:lpstr>
      <vt:lpstr>Guidelines and standards</vt:lpstr>
      <vt:lpstr>Key findings</vt:lpstr>
      <vt:lpstr>Panel findings</vt:lpstr>
      <vt:lpstr>Latent phase and transition to active labour</vt:lpstr>
      <vt:lpstr>Induction of labour</vt:lpstr>
      <vt:lpstr>Vignette – inappropriate decision for IOL</vt:lpstr>
      <vt:lpstr>Fetal monitoring</vt:lpstr>
      <vt:lpstr>Diagnosis of intrauterine fetal death before established labour</vt:lpstr>
      <vt:lpstr>Vignette – delay in diagnosis of IUFD</vt:lpstr>
      <vt:lpstr>Conclusions</vt:lpstr>
      <vt:lpstr>Recommendations and initiatives to reduce intrapartum death</vt:lpstr>
      <vt:lpstr>Recommendations and initiatives to reduce intrapartum death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before labour is established</dc:title>
  <dc:creator>Jennifer Kurinczuk</dc:creator>
  <cp:lastModifiedBy>Jennifer Kurinczuk</cp:lastModifiedBy>
  <cp:revision>1</cp:revision>
  <dcterms:created xsi:type="dcterms:W3CDTF">2018-01-14T15:04:25Z</dcterms:created>
  <dcterms:modified xsi:type="dcterms:W3CDTF">2018-01-14T15:04:25Z</dcterms:modified>
</cp:coreProperties>
</file>