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A83E-BB3E-4591-B87A-222C9C512E59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04D9-02E8-4451-ACF2-F3F3CDC4E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21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9A83E-BB3E-4591-B87A-222C9C512E59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104D9-02E8-4451-ACF2-F3F3CDC4E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25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2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2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Effect of mother’s age on perinatal mortality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2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Effect of mother’s age on perinatal mortality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4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Combined impacts of ethnicity, deprivation and maternal age</a:t>
            </a:r>
            <a:br>
              <a:rPr lang="en-GB" smtClean="0"/>
            </a:br>
            <a:r>
              <a:rPr lang="en-GB" smtClean="0"/>
              <a:t>2015-2019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4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3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8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MBRRACE-UK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3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4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5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Recommendations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0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9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9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6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Thank you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MBRRACE-UK Perinatal</a:t>
            </a:r>
            <a:r>
              <a:rPr lang="en-GB" sz="4000" smtClean="0"/>
              <a:t> mortality rates</a:t>
            </a: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Data for denominators and validation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1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/>
              <a:t>New report format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2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/>
              <a:t>Main report overview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9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8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7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8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Widescreen</PresentationFormat>
  <Paragraphs>10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MBRRACE-UK</vt:lpstr>
      <vt:lpstr>MBRRACE-UK Perinatal mortality rates</vt:lpstr>
      <vt:lpstr>Data for denominators and validation</vt:lpstr>
      <vt:lpstr>New report format</vt:lpstr>
      <vt:lpstr>Main report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 of mother’s age on perinatal mortality</vt:lpstr>
      <vt:lpstr>Effect of mother’s age on perinatal mortality</vt:lpstr>
      <vt:lpstr>Combined impacts of ethnicity, deprivation and maternal age 2015-2019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Recommendations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2021-10-14T09:39:33Z</dcterms:created>
  <dcterms:modified xsi:type="dcterms:W3CDTF">2021-10-14T09:39:33Z</dcterms:modified>
</cp:coreProperties>
</file>