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839F-C809-41FE-A07B-218163EC043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A7A3-BFEE-4FC8-ADED-8F7997122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6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9839F-C809-41FE-A07B-218163EC043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CA7A3-BFEE-4FC8-ADED-8F7997122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Care of women from vulnerable groups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33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Severe and multiple deprivation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7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Judgements based on history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2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Co-morbid depressive illness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2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2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Opioid prescription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87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Opioid prescription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60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Homicide and domestic abuse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53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Homicide and domestic abuse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8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8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Vulnerability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07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64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Messages for care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0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women who died 2014-16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9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maternal deaths UK 2014-16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2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characteristics of women who died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6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characteristics of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characteristics of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5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deaths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3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Severe and multiple deprivation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82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On-screen Show (4:3)</PresentationFormat>
  <Paragraphs>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Care of women from vulnerable groups</vt:lpstr>
      <vt:lpstr>Vulnerability</vt:lpstr>
      <vt:lpstr>The women who died 2014-16</vt:lpstr>
      <vt:lpstr>Late maternal deaths UK 2014-16</vt:lpstr>
      <vt:lpstr>Other characteristics of women who died</vt:lpstr>
      <vt:lpstr>Other characteristics of women who died</vt:lpstr>
      <vt:lpstr>Other characteristics of women who died</vt:lpstr>
      <vt:lpstr>Maternal deaths</vt:lpstr>
      <vt:lpstr>Severe and multiple deprivation</vt:lpstr>
      <vt:lpstr>Severe and multiple deprivation</vt:lpstr>
      <vt:lpstr>Judgements based on history</vt:lpstr>
      <vt:lpstr>PowerPoint Presentation</vt:lpstr>
      <vt:lpstr>Co-morbid depressive illness</vt:lpstr>
      <vt:lpstr>PowerPoint Presentation</vt:lpstr>
      <vt:lpstr>Opioid prescription</vt:lpstr>
      <vt:lpstr>Opioid prescription</vt:lpstr>
      <vt:lpstr>Homicide and domestic abuse</vt:lpstr>
      <vt:lpstr>Homicide and domestic abuse</vt:lpstr>
      <vt:lpstr>Summary</vt:lpstr>
      <vt:lpstr>PowerPoint Presentation</vt:lpstr>
      <vt:lpstr>Messages for care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of women from vulnerable groups</dc:title>
  <dc:creator>Jenny Kurinczuk</dc:creator>
  <cp:lastModifiedBy>Jenny Kurinczuk</cp:lastModifiedBy>
  <cp:revision>1</cp:revision>
  <dcterms:created xsi:type="dcterms:W3CDTF">2018-11-01T14:03:17Z</dcterms:created>
  <dcterms:modified xsi:type="dcterms:W3CDTF">2018-11-01T14:03:17Z</dcterms:modified>
</cp:coreProperties>
</file>