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7F09-9CCB-476A-A38B-D1533E6147FD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334E-8AA3-43B7-9406-4F9B291B3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7F09-9CCB-476A-A38B-D1533E6147FD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334E-8AA3-43B7-9406-4F9B291B3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Perinatal Mortality Surveillance</a:t>
            </a:r>
            <a:br>
              <a:rPr lang="en-GB" smtClean="0"/>
            </a:br>
            <a:r>
              <a:rPr lang="en-GB" sz="3600" b="0" smtClean="0"/>
              <a:t>UK Perinatal Deaths for Births in 2017</a:t>
            </a:r>
            <a:endParaRPr lang="en-GB" sz="36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“</a:t>
            </a:r>
            <a:r>
              <a:rPr lang="en-GB" altLang="en-US" b="1" smtClean="0"/>
              <a:t>Stabilisation</a:t>
            </a:r>
            <a:r>
              <a:rPr lang="en-GB" altLang="en-US" smtClean="0"/>
              <a:t>”</a:t>
            </a:r>
            <a:endParaRPr lang="en-GB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>Comparator groups for Trusts &amp; Health Boards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Revised colour coding for maps and tables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What do the colours really mean?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Main tables &amp; maps exclude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6000" smtClean="0"/>
              <a:t>National context</a:t>
            </a:r>
            <a:endParaRPr lang="en-GB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Overview</a:t>
            </a:r>
            <a:endParaRPr lang="en-GB" b="1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MBRRACE-UK 2017 Numbers: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Overall reduced stillbirth rate: 2013 to 2017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Overall reduced neonatal mortality rate: 2013 to 2017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Overall reduced extended mortality rate: 2013 to 2017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 Perinatal Surveillance Reports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Gestation specific mortality for births in 2017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Largest fall in mortality rates in babies delivered at term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Recommendation</a:t>
            </a:r>
            <a:r>
              <a:rPr lang="en-GB" smtClean="0">
                <a:solidFill>
                  <a:srgbClr val="781D7E"/>
                </a:solidFill>
              </a:rPr>
              <a:t>: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81D7E"/>
                </a:solidFill>
              </a:rPr>
              <a:t>Key finding: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MBRRACE-UK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Recommendation: </a:t>
            </a:r>
            <a:endParaRPr lang="en-GB" b="1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781D7E"/>
                </a:solidFill>
              </a:rPr>
              <a:t>Stabilised and adjusted extended perinatal mortality rates by number of Trusts &amp; Health Boards in each colour band</a:t>
            </a:r>
            <a:endParaRPr lang="en-GB" sz="28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Colour coding for Trusts and Health Boards including and excluding congenital anomalies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Colour coding for Trusts and Health Boards including and excluding congenital anomalies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Recommendation: </a:t>
            </a:r>
            <a:endParaRPr lang="en-GB" b="1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Neonatal mortality rates by ethnicity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Key finding</a:t>
            </a:r>
            <a:r>
              <a:rPr lang="en-GB" smtClean="0">
                <a:solidFill>
                  <a:srgbClr val="781D7E"/>
                </a:solidFill>
              </a:rPr>
              <a:t>: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>Data for denominators and validation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Key finding</a:t>
            </a:r>
            <a:r>
              <a:rPr lang="en-GB" smtClean="0">
                <a:solidFill>
                  <a:srgbClr val="781D7E"/>
                </a:solidFill>
              </a:rPr>
              <a:t>: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Recommendation: </a:t>
            </a:r>
            <a:endParaRPr lang="en-GB" b="1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Workshops to develop new international classification system for perinatal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</a:rPr>
              <a:t>Recommendations:</a:t>
            </a:r>
            <a:endParaRPr lang="en-GB" b="1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Call for confidential enquiry topics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>Organisations reported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Types of mortality rates reported</a:t>
            </a:r>
            <a:endParaRPr lang="en-GB" alt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“</a:t>
            </a:r>
            <a:r>
              <a:rPr lang="en-GB" altLang="en-US" b="1" smtClean="0"/>
              <a:t>Stabilisation</a:t>
            </a:r>
            <a:r>
              <a:rPr lang="en-GB" altLang="en-US" smtClean="0"/>
              <a:t>”</a:t>
            </a:r>
            <a:endParaRPr lang="en-GB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Types of mortality rates reported</a:t>
            </a:r>
            <a:endParaRPr lang="en-GB" alt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Widescreen</PresentationFormat>
  <Paragraphs>35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Perinatal Mortality Surveillance UK Perinatal Deaths for Births in 2017</vt:lpstr>
      <vt:lpstr>Overview</vt:lpstr>
      <vt:lpstr>MBRRACE-UK Perinatal Surveillance Reports</vt:lpstr>
      <vt:lpstr>MBRRACE-UK</vt:lpstr>
      <vt:lpstr>Data for denominators and validation</vt:lpstr>
      <vt:lpstr>Organisations reported</vt:lpstr>
      <vt:lpstr>Types of mortality rates reported</vt:lpstr>
      <vt:lpstr>“Stabilisation”</vt:lpstr>
      <vt:lpstr>Types of mortality rates reported</vt:lpstr>
      <vt:lpstr>“Stabilisation”</vt:lpstr>
      <vt:lpstr>Comparator groups for Trusts &amp; Health Boards</vt:lpstr>
      <vt:lpstr>PowerPoint Presentation</vt:lpstr>
      <vt:lpstr>Revised colour coding for maps and tables</vt:lpstr>
      <vt:lpstr>What do the colours really mean?</vt:lpstr>
      <vt:lpstr>Main tables &amp; maps exclude</vt:lpstr>
      <vt:lpstr>National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MBRRACE-UK 2017 Numbers:</vt:lpstr>
      <vt:lpstr>PowerPoint Presentation</vt:lpstr>
      <vt:lpstr>PowerPoint Presentation</vt:lpstr>
      <vt:lpstr>PowerPoint Presentation</vt:lpstr>
      <vt:lpstr>Overall reduced stillbirth rate: 2013 to 2017</vt:lpstr>
      <vt:lpstr>Overall reduced neonatal mortality rate: 2013 to 2017</vt:lpstr>
      <vt:lpstr>Overall reduced extended mortality rate: 2013 to 2017</vt:lpstr>
      <vt:lpstr>Gestation specific mortality for births in 2017</vt:lpstr>
      <vt:lpstr>PowerPoint Presentation</vt:lpstr>
      <vt:lpstr>PowerPoint Presentation</vt:lpstr>
      <vt:lpstr>PowerPoint Presentation</vt:lpstr>
      <vt:lpstr>Largest fall in mortality rates in babies delivered at term</vt:lpstr>
      <vt:lpstr>Recommendation:</vt:lpstr>
      <vt:lpstr>PowerPoint Presentation</vt:lpstr>
      <vt:lpstr>PowerPoint Presentation</vt:lpstr>
      <vt:lpstr>PowerPoint Presentation</vt:lpstr>
      <vt:lpstr>Key finding:</vt:lpstr>
      <vt:lpstr>Recommendation: </vt:lpstr>
      <vt:lpstr>PowerPoint Presentation</vt:lpstr>
      <vt:lpstr>Stabilised and adjusted extended perinatal mortality rates by number of Trusts &amp; Health Boards in each colour band</vt:lpstr>
      <vt:lpstr>Colour coding for Trusts and Health Boards including and excluding congenital anomalies</vt:lpstr>
      <vt:lpstr>Colour coding for Trusts and Health Boards including and excluding congenital anomalies</vt:lpstr>
      <vt:lpstr>PowerPoint Presentation</vt:lpstr>
      <vt:lpstr>Recommendation: </vt:lpstr>
      <vt:lpstr>Neonatal mortality rates by ethnicity</vt:lpstr>
      <vt:lpstr>Key finding:</vt:lpstr>
      <vt:lpstr>PowerPoint Presentation</vt:lpstr>
      <vt:lpstr>PowerPoint Presentation</vt:lpstr>
      <vt:lpstr>Key finding:</vt:lpstr>
      <vt:lpstr>Recommendation: </vt:lpstr>
      <vt:lpstr>Workshops to develop new international classification system for perinatal deaths</vt:lpstr>
      <vt:lpstr>PowerPoint Presentation</vt:lpstr>
      <vt:lpstr>Recommendations:</vt:lpstr>
      <vt:lpstr>Call for confidential enquiry topics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Mortality Surveillance UK Perinatal Deaths for Births in 2017</dc:title>
  <dc:creator>Jenny Kurinczuk</dc:creator>
  <cp:lastModifiedBy>Jenny Kurinczuk</cp:lastModifiedBy>
  <cp:revision>1</cp:revision>
  <dcterms:created xsi:type="dcterms:W3CDTF">2019-10-16T10:07:13Z</dcterms:created>
  <dcterms:modified xsi:type="dcterms:W3CDTF">2019-10-16T10:07:13Z</dcterms:modified>
</cp:coreProperties>
</file>